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
  </p:notesMasterIdLst>
  <p:sldIdLst>
    <p:sldId id="273" r:id="rId2"/>
    <p:sldId id="272" r:id="rId3"/>
  </p:sldIdLst>
  <p:sldSz cx="6858000" cy="9144000" type="screen4x3"/>
  <p:notesSz cx="6735763" cy="9866313"/>
  <p:defaultTextStyle>
    <a:defPPr>
      <a:defRPr lang="ja-JP"/>
    </a:defPPr>
    <a:lvl1pPr algn="l" rtl="0" eaLnBrk="0" fontAlgn="base" hangingPunct="0">
      <a:spcBef>
        <a:spcPct val="0"/>
      </a:spcBef>
      <a:spcAft>
        <a:spcPct val="0"/>
      </a:spcAft>
      <a:defRPr kumimoji="1" sz="1400" kern="1200">
        <a:solidFill>
          <a:schemeClr val="tx1"/>
        </a:solidFill>
        <a:latin typeface="Times New Roman" panose="02020603050405020304" pitchFamily="18" charset="0"/>
        <a:ea typeface="HG丸ｺﾞｼｯｸM-PRO" panose="020F0600000000000000" pitchFamily="50" charset="-128"/>
        <a:cs typeface="+mn-cs"/>
      </a:defRPr>
    </a:lvl1pPr>
    <a:lvl2pPr marL="457200" algn="l" rtl="0" eaLnBrk="0" fontAlgn="base" hangingPunct="0">
      <a:spcBef>
        <a:spcPct val="0"/>
      </a:spcBef>
      <a:spcAft>
        <a:spcPct val="0"/>
      </a:spcAft>
      <a:defRPr kumimoji="1" sz="1400" kern="1200">
        <a:solidFill>
          <a:schemeClr val="tx1"/>
        </a:solidFill>
        <a:latin typeface="Times New Roman" panose="02020603050405020304" pitchFamily="18" charset="0"/>
        <a:ea typeface="HG丸ｺﾞｼｯｸM-PRO" panose="020F0600000000000000" pitchFamily="50" charset="-128"/>
        <a:cs typeface="+mn-cs"/>
      </a:defRPr>
    </a:lvl2pPr>
    <a:lvl3pPr marL="914400" algn="l" rtl="0" eaLnBrk="0" fontAlgn="base" hangingPunct="0">
      <a:spcBef>
        <a:spcPct val="0"/>
      </a:spcBef>
      <a:spcAft>
        <a:spcPct val="0"/>
      </a:spcAft>
      <a:defRPr kumimoji="1" sz="1400" kern="1200">
        <a:solidFill>
          <a:schemeClr val="tx1"/>
        </a:solidFill>
        <a:latin typeface="Times New Roman" panose="02020603050405020304" pitchFamily="18" charset="0"/>
        <a:ea typeface="HG丸ｺﾞｼｯｸM-PRO" panose="020F0600000000000000" pitchFamily="50" charset="-128"/>
        <a:cs typeface="+mn-cs"/>
      </a:defRPr>
    </a:lvl3pPr>
    <a:lvl4pPr marL="1371600" algn="l" rtl="0" eaLnBrk="0" fontAlgn="base" hangingPunct="0">
      <a:spcBef>
        <a:spcPct val="0"/>
      </a:spcBef>
      <a:spcAft>
        <a:spcPct val="0"/>
      </a:spcAft>
      <a:defRPr kumimoji="1" sz="1400" kern="1200">
        <a:solidFill>
          <a:schemeClr val="tx1"/>
        </a:solidFill>
        <a:latin typeface="Times New Roman" panose="02020603050405020304" pitchFamily="18" charset="0"/>
        <a:ea typeface="HG丸ｺﾞｼｯｸM-PRO" panose="020F0600000000000000" pitchFamily="50" charset="-128"/>
        <a:cs typeface="+mn-cs"/>
      </a:defRPr>
    </a:lvl4pPr>
    <a:lvl5pPr marL="1828800" algn="l" rtl="0" eaLnBrk="0" fontAlgn="base" hangingPunct="0">
      <a:spcBef>
        <a:spcPct val="0"/>
      </a:spcBef>
      <a:spcAft>
        <a:spcPct val="0"/>
      </a:spcAft>
      <a:defRPr kumimoji="1" sz="1400" kern="1200">
        <a:solidFill>
          <a:schemeClr val="tx1"/>
        </a:solidFill>
        <a:latin typeface="Times New Roman" panose="02020603050405020304" pitchFamily="18" charset="0"/>
        <a:ea typeface="HG丸ｺﾞｼｯｸM-PRO" panose="020F0600000000000000" pitchFamily="50" charset="-128"/>
        <a:cs typeface="+mn-cs"/>
      </a:defRPr>
    </a:lvl5pPr>
    <a:lvl6pPr marL="2286000" algn="l" defTabSz="914400" rtl="0" eaLnBrk="1" latinLnBrk="0" hangingPunct="1">
      <a:defRPr kumimoji="1" sz="1400" kern="1200">
        <a:solidFill>
          <a:schemeClr val="tx1"/>
        </a:solidFill>
        <a:latin typeface="Times New Roman" panose="02020603050405020304" pitchFamily="18" charset="0"/>
        <a:ea typeface="HG丸ｺﾞｼｯｸM-PRO" panose="020F0600000000000000" pitchFamily="50" charset="-128"/>
        <a:cs typeface="+mn-cs"/>
      </a:defRPr>
    </a:lvl6pPr>
    <a:lvl7pPr marL="2743200" algn="l" defTabSz="914400" rtl="0" eaLnBrk="1" latinLnBrk="0" hangingPunct="1">
      <a:defRPr kumimoji="1" sz="1400" kern="1200">
        <a:solidFill>
          <a:schemeClr val="tx1"/>
        </a:solidFill>
        <a:latin typeface="Times New Roman" panose="02020603050405020304" pitchFamily="18" charset="0"/>
        <a:ea typeface="HG丸ｺﾞｼｯｸM-PRO" panose="020F0600000000000000" pitchFamily="50" charset="-128"/>
        <a:cs typeface="+mn-cs"/>
      </a:defRPr>
    </a:lvl7pPr>
    <a:lvl8pPr marL="3200400" algn="l" defTabSz="914400" rtl="0" eaLnBrk="1" latinLnBrk="0" hangingPunct="1">
      <a:defRPr kumimoji="1" sz="1400" kern="1200">
        <a:solidFill>
          <a:schemeClr val="tx1"/>
        </a:solidFill>
        <a:latin typeface="Times New Roman" panose="02020603050405020304" pitchFamily="18" charset="0"/>
        <a:ea typeface="HG丸ｺﾞｼｯｸM-PRO" panose="020F0600000000000000" pitchFamily="50" charset="-128"/>
        <a:cs typeface="+mn-cs"/>
      </a:defRPr>
    </a:lvl8pPr>
    <a:lvl9pPr marL="3657600" algn="l" defTabSz="914400" rtl="0" eaLnBrk="1" latinLnBrk="0" hangingPunct="1">
      <a:defRPr kumimoji="1" sz="1400" kern="1200">
        <a:solidFill>
          <a:schemeClr val="tx1"/>
        </a:solidFill>
        <a:latin typeface="Times New Roman" panose="02020603050405020304" pitchFamily="18" charset="0"/>
        <a:ea typeface="HG丸ｺﾞｼｯｸM-PRO" panose="020F0600000000000000" pitchFamily="50" charset="-128"/>
        <a:cs typeface="+mn-cs"/>
      </a:defRPr>
    </a:lvl9pPr>
  </p:defaultTextStyle>
  <p:extLst>
    <p:ext uri="{EFAFB233-063F-42B5-8137-9DF3F51BA10A}">
      <p15:sldGuideLst xmlns:p15="http://schemas.microsoft.com/office/powerpoint/2012/main">
        <p15:guide id="1" orient="horz" pos="2880">
          <p15:clr>
            <a:srgbClr val="A4A3A4"/>
          </p15:clr>
        </p15:guide>
        <p15:guide id="2" pos="4319">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CCC"/>
    <a:srgbClr val="B6E1FC"/>
    <a:srgbClr val="FF6600"/>
    <a:srgbClr val="FF9900"/>
    <a:srgbClr val="FF3300"/>
    <a:srgbClr val="FFCCFF"/>
    <a:srgbClr val="FFFF00"/>
    <a:srgbClr val="008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29" autoAdjust="0"/>
    <p:restoredTop sz="94692" autoAdjust="0"/>
  </p:normalViewPr>
  <p:slideViewPr>
    <p:cSldViewPr>
      <p:cViewPr varScale="1">
        <p:scale>
          <a:sx n="86" d="100"/>
          <a:sy n="86" d="100"/>
        </p:scale>
        <p:origin x="2982" y="90"/>
      </p:cViewPr>
      <p:guideLst>
        <p:guide orient="horz" pos="2880"/>
        <p:guide pos="4319"/>
      </p:guideLst>
    </p:cSldViewPr>
  </p:slideViewPr>
  <p:notesTextViewPr>
    <p:cViewPr>
      <p:scale>
        <a:sx n="100" d="100"/>
        <a:sy n="100" d="100"/>
      </p:scale>
      <p:origin x="0" y="0"/>
    </p:cViewPr>
  </p:notesTextViewPr>
  <p:sorterViewPr>
    <p:cViewPr>
      <p:scale>
        <a:sx n="66" d="100"/>
        <a:sy n="66" d="100"/>
      </p:scale>
      <p:origin x="0" y="0"/>
    </p:cViewPr>
  </p:sorterViewPr>
  <p:gridSpacing cx="36004" cy="36004"/>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a:extLst>
              <a:ext uri="{FF2B5EF4-FFF2-40B4-BE49-F238E27FC236}">
                <a16:creationId xmlns:a16="http://schemas.microsoft.com/office/drawing/2014/main" id="{80DD389B-5C84-463E-91D0-12D77858F4A7}"/>
              </a:ext>
            </a:extLst>
          </p:cNvPr>
          <p:cNvSpPr>
            <a:spLocks noGrp="1" noChangeArrowheads="1"/>
          </p:cNvSpPr>
          <p:nvPr>
            <p:ph type="hdr" sz="quarter"/>
          </p:nvPr>
        </p:nvSpPr>
        <p:spPr bwMode="auto">
          <a:xfrm>
            <a:off x="0" y="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16" tIns="45708" rIns="91416" bIns="45708" numCol="1" anchor="t" anchorCtr="0" compatLnSpc="1">
            <a:prstTxWarp prst="textNoShape">
              <a:avLst/>
            </a:prstTxWarp>
          </a:bodyPr>
          <a:lstStyle>
            <a:lvl1pPr algn="l" defTabSz="912813" eaLnBrk="1" hangingPunct="1">
              <a:defRPr sz="1200">
                <a:ea typeface="ＭＳ Ｐゴシック" pitchFamily="50" charset="-128"/>
              </a:defRPr>
            </a:lvl1pPr>
          </a:lstStyle>
          <a:p>
            <a:pPr>
              <a:defRPr/>
            </a:pPr>
            <a:endParaRPr lang="en-US" altLang="ja-JP"/>
          </a:p>
        </p:txBody>
      </p:sp>
      <p:sp>
        <p:nvSpPr>
          <p:cNvPr id="6147" name="Rectangle 3">
            <a:extLst>
              <a:ext uri="{FF2B5EF4-FFF2-40B4-BE49-F238E27FC236}">
                <a16:creationId xmlns:a16="http://schemas.microsoft.com/office/drawing/2014/main" id="{EFD6AD49-28A2-442E-A421-5317C27CFC72}"/>
              </a:ext>
            </a:extLst>
          </p:cNvPr>
          <p:cNvSpPr>
            <a:spLocks noGrp="1" noChangeArrowheads="1"/>
          </p:cNvSpPr>
          <p:nvPr>
            <p:ph type="dt" idx="1"/>
          </p:nvPr>
        </p:nvSpPr>
        <p:spPr bwMode="auto">
          <a:xfrm>
            <a:off x="3810000" y="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16" tIns="45708" rIns="91416" bIns="45708" numCol="1" anchor="t" anchorCtr="0" compatLnSpc="1">
            <a:prstTxWarp prst="textNoShape">
              <a:avLst/>
            </a:prstTxWarp>
          </a:bodyPr>
          <a:lstStyle>
            <a:lvl1pPr algn="r" defTabSz="912813" eaLnBrk="1" hangingPunct="1">
              <a:defRPr sz="1200">
                <a:ea typeface="ＭＳ Ｐゴシック" pitchFamily="50" charset="-128"/>
              </a:defRPr>
            </a:lvl1pPr>
          </a:lstStyle>
          <a:p>
            <a:pPr>
              <a:defRPr/>
            </a:pPr>
            <a:endParaRPr lang="en-US" altLang="ja-JP"/>
          </a:p>
        </p:txBody>
      </p:sp>
      <p:sp>
        <p:nvSpPr>
          <p:cNvPr id="2052" name="Rectangle 4">
            <a:extLst>
              <a:ext uri="{FF2B5EF4-FFF2-40B4-BE49-F238E27FC236}">
                <a16:creationId xmlns:a16="http://schemas.microsoft.com/office/drawing/2014/main" id="{EF6648F4-C344-48C9-BE06-88A7D47A2C81}"/>
              </a:ext>
            </a:extLst>
          </p:cNvPr>
          <p:cNvSpPr>
            <a:spLocks noGrp="1" noRot="1" noChangeAspect="1" noChangeArrowheads="1" noTextEdit="1"/>
          </p:cNvSpPr>
          <p:nvPr>
            <p:ph type="sldImg" idx="2"/>
          </p:nvPr>
        </p:nvSpPr>
        <p:spPr bwMode="auto">
          <a:xfrm>
            <a:off x="2017713" y="762000"/>
            <a:ext cx="2743200" cy="3656013"/>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6149" name="Rectangle 5">
            <a:extLst>
              <a:ext uri="{FF2B5EF4-FFF2-40B4-BE49-F238E27FC236}">
                <a16:creationId xmlns:a16="http://schemas.microsoft.com/office/drawing/2014/main" id="{CA7729C3-D270-4FDC-BE10-C94B96DB0B5A}"/>
              </a:ext>
            </a:extLst>
          </p:cNvPr>
          <p:cNvSpPr>
            <a:spLocks noGrp="1" noChangeArrowheads="1"/>
          </p:cNvSpPr>
          <p:nvPr>
            <p:ph type="body" sz="quarter" idx="3"/>
          </p:nvPr>
        </p:nvSpPr>
        <p:spPr bwMode="auto">
          <a:xfrm>
            <a:off x="914400" y="4724400"/>
            <a:ext cx="4953000" cy="441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16" tIns="45708" rIns="91416" bIns="45708" numCol="1" anchor="t" anchorCtr="0" compatLnSpc="1">
            <a:prstTxWarp prst="textNoShape">
              <a:avLst/>
            </a:prstTxWarp>
          </a:bodyPr>
          <a:lstStyle/>
          <a:p>
            <a:pPr lvl="0"/>
            <a:r>
              <a:rPr lang="ja-JP" altLang="en-US" noProof="0"/>
              <a:t>マスター テキストの書式設定</a:t>
            </a:r>
          </a:p>
          <a:p>
            <a:pPr lvl="1"/>
            <a:r>
              <a:rPr lang="ja-JP" altLang="en-US" noProof="0"/>
              <a:t>第 </a:t>
            </a:r>
            <a:r>
              <a:rPr lang="en-US" altLang="ja-JP" noProof="0"/>
              <a:t>2 </a:t>
            </a:r>
            <a:r>
              <a:rPr lang="ja-JP" altLang="en-US" noProof="0"/>
              <a:t>レベル</a:t>
            </a:r>
          </a:p>
          <a:p>
            <a:pPr lvl="2"/>
            <a:r>
              <a:rPr lang="ja-JP" altLang="en-US" noProof="0"/>
              <a:t>第 </a:t>
            </a:r>
            <a:r>
              <a:rPr lang="en-US" altLang="ja-JP" noProof="0"/>
              <a:t>3 </a:t>
            </a:r>
            <a:r>
              <a:rPr lang="ja-JP" altLang="en-US" noProof="0"/>
              <a:t>レベル</a:t>
            </a:r>
          </a:p>
          <a:p>
            <a:pPr lvl="3"/>
            <a:r>
              <a:rPr lang="ja-JP" altLang="en-US" noProof="0"/>
              <a:t>第 </a:t>
            </a:r>
            <a:r>
              <a:rPr lang="en-US" altLang="ja-JP" noProof="0"/>
              <a:t>4 </a:t>
            </a:r>
            <a:r>
              <a:rPr lang="ja-JP" altLang="en-US" noProof="0"/>
              <a:t>レベル</a:t>
            </a:r>
          </a:p>
          <a:p>
            <a:pPr lvl="4"/>
            <a:r>
              <a:rPr lang="ja-JP" altLang="en-US" noProof="0"/>
              <a:t>第 </a:t>
            </a:r>
            <a:r>
              <a:rPr lang="en-US" altLang="ja-JP" noProof="0"/>
              <a:t>5 </a:t>
            </a:r>
            <a:r>
              <a:rPr lang="ja-JP" altLang="en-US" noProof="0"/>
              <a:t>レベル</a:t>
            </a:r>
          </a:p>
        </p:txBody>
      </p:sp>
      <p:sp>
        <p:nvSpPr>
          <p:cNvPr id="6150" name="Rectangle 6">
            <a:extLst>
              <a:ext uri="{FF2B5EF4-FFF2-40B4-BE49-F238E27FC236}">
                <a16:creationId xmlns:a16="http://schemas.microsoft.com/office/drawing/2014/main" id="{1ECD56D6-6C83-455A-AF2E-491B5B116C89}"/>
              </a:ext>
            </a:extLst>
          </p:cNvPr>
          <p:cNvSpPr>
            <a:spLocks noGrp="1" noChangeArrowheads="1"/>
          </p:cNvSpPr>
          <p:nvPr>
            <p:ph type="ftr" sz="quarter" idx="4"/>
          </p:nvPr>
        </p:nvSpPr>
        <p:spPr bwMode="auto">
          <a:xfrm>
            <a:off x="0" y="93726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16" tIns="45708" rIns="91416" bIns="45708" numCol="1" anchor="b" anchorCtr="0" compatLnSpc="1">
            <a:prstTxWarp prst="textNoShape">
              <a:avLst/>
            </a:prstTxWarp>
          </a:bodyPr>
          <a:lstStyle>
            <a:lvl1pPr algn="l" defTabSz="912813" eaLnBrk="1" hangingPunct="1">
              <a:defRPr sz="1200">
                <a:ea typeface="ＭＳ Ｐゴシック" pitchFamily="50" charset="-128"/>
              </a:defRPr>
            </a:lvl1pPr>
          </a:lstStyle>
          <a:p>
            <a:pPr>
              <a:defRPr/>
            </a:pPr>
            <a:endParaRPr lang="en-US" altLang="ja-JP"/>
          </a:p>
        </p:txBody>
      </p:sp>
      <p:sp>
        <p:nvSpPr>
          <p:cNvPr id="6151" name="Rectangle 7">
            <a:extLst>
              <a:ext uri="{FF2B5EF4-FFF2-40B4-BE49-F238E27FC236}">
                <a16:creationId xmlns:a16="http://schemas.microsoft.com/office/drawing/2014/main" id="{934A9BD7-F402-41E8-A6C7-867B9D6E188F}"/>
              </a:ext>
            </a:extLst>
          </p:cNvPr>
          <p:cNvSpPr>
            <a:spLocks noGrp="1" noChangeArrowheads="1"/>
          </p:cNvSpPr>
          <p:nvPr>
            <p:ph type="sldNum" sz="quarter" idx="5"/>
          </p:nvPr>
        </p:nvSpPr>
        <p:spPr bwMode="auto">
          <a:xfrm>
            <a:off x="3810000" y="93726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16" tIns="45708" rIns="91416" bIns="45708" numCol="1" anchor="b" anchorCtr="0" compatLnSpc="1">
            <a:prstTxWarp prst="textNoShape">
              <a:avLst/>
            </a:prstTxWarp>
          </a:bodyPr>
          <a:lstStyle>
            <a:lvl1pPr algn="r" defTabSz="912813" eaLnBrk="1" hangingPunct="1">
              <a:defRPr sz="1200">
                <a:ea typeface="ＭＳ Ｐゴシック" panose="020B0600070205080204" pitchFamily="50" charset="-128"/>
              </a:defRPr>
            </a:lvl1pPr>
          </a:lstStyle>
          <a:p>
            <a:fld id="{74C41FBE-6366-49AB-B029-5537F9E61FFC}" type="slidenum">
              <a:rPr lang="en-US" altLang="ja-JP"/>
              <a:pPr/>
              <a:t>‹#›</a:t>
            </a:fld>
            <a:endParaRPr lang="en-US" altLang="ja-JP"/>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Times New Roman" pitchFamily="18" charset="0"/>
        <a:ea typeface="ＭＳ Ｐ明朝" pitchFamily="18" charset="-128"/>
        <a:cs typeface="+mn-cs"/>
      </a:defRPr>
    </a:lvl1pPr>
    <a:lvl2pPr marL="457200" algn="l" rtl="0" eaLnBrk="0" fontAlgn="base" hangingPunct="0">
      <a:spcBef>
        <a:spcPct val="30000"/>
      </a:spcBef>
      <a:spcAft>
        <a:spcPct val="0"/>
      </a:spcAft>
      <a:defRPr kumimoji="1" sz="1200" kern="1200">
        <a:solidFill>
          <a:schemeClr val="tx1"/>
        </a:solidFill>
        <a:latin typeface="Times New Roman" pitchFamily="18" charset="0"/>
        <a:ea typeface="ＭＳ Ｐ明朝" pitchFamily="18" charset="-128"/>
        <a:cs typeface="+mn-cs"/>
      </a:defRPr>
    </a:lvl2pPr>
    <a:lvl3pPr marL="914400" algn="l" rtl="0" eaLnBrk="0" fontAlgn="base" hangingPunct="0">
      <a:spcBef>
        <a:spcPct val="30000"/>
      </a:spcBef>
      <a:spcAft>
        <a:spcPct val="0"/>
      </a:spcAft>
      <a:defRPr kumimoji="1" sz="1200" kern="1200">
        <a:solidFill>
          <a:schemeClr val="tx1"/>
        </a:solidFill>
        <a:latin typeface="Times New Roman" pitchFamily="18" charset="0"/>
        <a:ea typeface="ＭＳ Ｐ明朝" pitchFamily="18" charset="-128"/>
        <a:cs typeface="+mn-cs"/>
      </a:defRPr>
    </a:lvl3pPr>
    <a:lvl4pPr marL="1371600" algn="l" rtl="0" eaLnBrk="0" fontAlgn="base" hangingPunct="0">
      <a:spcBef>
        <a:spcPct val="30000"/>
      </a:spcBef>
      <a:spcAft>
        <a:spcPct val="0"/>
      </a:spcAft>
      <a:defRPr kumimoji="1" sz="1200" kern="1200">
        <a:solidFill>
          <a:schemeClr val="tx1"/>
        </a:solidFill>
        <a:latin typeface="Times New Roman" pitchFamily="18" charset="0"/>
        <a:ea typeface="ＭＳ Ｐ明朝" pitchFamily="18" charset="-128"/>
        <a:cs typeface="+mn-cs"/>
      </a:defRPr>
    </a:lvl4pPr>
    <a:lvl5pPr marL="1828800" algn="l" rtl="0" eaLnBrk="0" fontAlgn="base" hangingPunct="0">
      <a:spcBef>
        <a:spcPct val="30000"/>
      </a:spcBef>
      <a:spcAft>
        <a:spcPct val="0"/>
      </a:spcAft>
      <a:defRPr kumimoji="1" sz="1200" kern="1200">
        <a:solidFill>
          <a:schemeClr val="tx1"/>
        </a:solidFill>
        <a:latin typeface="Times New Roman" pitchFamily="18" charset="0"/>
        <a:ea typeface="ＭＳ Ｐ明朝" pitchFamily="18" charset="-128"/>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514350" y="2840038"/>
            <a:ext cx="5829300" cy="1960562"/>
          </a:xfrm>
        </p:spPr>
        <p:txBody>
          <a:bodyPr/>
          <a:lstStyle/>
          <a:p>
            <a:r>
              <a:rPr lang="ja-JP" altLang="en-US"/>
              <a:t>マスター タイトルの書式設定</a:t>
            </a:r>
          </a:p>
        </p:txBody>
      </p:sp>
      <p:sp>
        <p:nvSpPr>
          <p:cNvPr id="3" name="サブタイトル 2"/>
          <p:cNvSpPr>
            <a:spLocks noGrp="1"/>
          </p:cNvSpPr>
          <p:nvPr>
            <p:ph type="subTitle" idx="1"/>
          </p:nvPr>
        </p:nvSpPr>
        <p:spPr>
          <a:xfrm>
            <a:off x="1028700" y="5181600"/>
            <a:ext cx="4800600" cy="23368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ja-JP" altLang="en-US"/>
              <a:t>マスター サブタイトルの書式設定</a:t>
            </a:r>
          </a:p>
        </p:txBody>
      </p:sp>
      <p:sp>
        <p:nvSpPr>
          <p:cNvPr id="4" name="Rectangle 4">
            <a:extLst>
              <a:ext uri="{FF2B5EF4-FFF2-40B4-BE49-F238E27FC236}">
                <a16:creationId xmlns:a16="http://schemas.microsoft.com/office/drawing/2014/main" id="{F82F180C-2798-4E50-BA82-4A9CCAEC2824}"/>
              </a:ext>
            </a:extLst>
          </p:cNvPr>
          <p:cNvSpPr>
            <a:spLocks noGrp="1" noChangeArrowheads="1"/>
          </p:cNvSpPr>
          <p:nvPr>
            <p:ph type="dt" sz="half" idx="10"/>
          </p:nvPr>
        </p:nvSpPr>
        <p:spPr>
          <a:ln/>
        </p:spPr>
        <p:txBody>
          <a:bodyPr/>
          <a:lstStyle>
            <a:lvl1pPr>
              <a:defRPr/>
            </a:lvl1pPr>
          </a:lstStyle>
          <a:p>
            <a:pPr>
              <a:defRPr/>
            </a:pPr>
            <a:endParaRPr lang="en-US" altLang="ja-JP"/>
          </a:p>
        </p:txBody>
      </p:sp>
      <p:sp>
        <p:nvSpPr>
          <p:cNvPr id="5" name="Rectangle 5">
            <a:extLst>
              <a:ext uri="{FF2B5EF4-FFF2-40B4-BE49-F238E27FC236}">
                <a16:creationId xmlns:a16="http://schemas.microsoft.com/office/drawing/2014/main" id="{C1CA0BDB-B69D-4FF7-88B7-2E0AC8533C56}"/>
              </a:ext>
            </a:extLst>
          </p:cNvPr>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6">
            <a:extLst>
              <a:ext uri="{FF2B5EF4-FFF2-40B4-BE49-F238E27FC236}">
                <a16:creationId xmlns:a16="http://schemas.microsoft.com/office/drawing/2014/main" id="{3E5544D3-9C7F-42DF-831A-9AE193E712FC}"/>
              </a:ext>
            </a:extLst>
          </p:cNvPr>
          <p:cNvSpPr>
            <a:spLocks noGrp="1" noChangeArrowheads="1"/>
          </p:cNvSpPr>
          <p:nvPr>
            <p:ph type="sldNum" sz="quarter" idx="12"/>
          </p:nvPr>
        </p:nvSpPr>
        <p:spPr>
          <a:ln/>
        </p:spPr>
        <p:txBody>
          <a:bodyPr/>
          <a:lstStyle>
            <a:lvl1pPr>
              <a:defRPr/>
            </a:lvl1pPr>
          </a:lstStyle>
          <a:p>
            <a:fld id="{1954A3AA-9FD4-42E0-8777-ADA9990DCD4A}" type="slidenum">
              <a:rPr lang="en-US" altLang="ja-JP"/>
              <a:pPr/>
              <a:t>‹#›</a:t>
            </a:fld>
            <a:endParaRPr lang="en-US" altLang="ja-JP"/>
          </a:p>
        </p:txBody>
      </p:sp>
    </p:spTree>
    <p:extLst>
      <p:ext uri="{BB962C8B-B14F-4D97-AF65-F5344CB8AC3E}">
        <p14:creationId xmlns:p14="http://schemas.microsoft.com/office/powerpoint/2010/main" val="15553742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コンテンツ プレースホルダー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Rectangle 4">
            <a:extLst>
              <a:ext uri="{FF2B5EF4-FFF2-40B4-BE49-F238E27FC236}">
                <a16:creationId xmlns:a16="http://schemas.microsoft.com/office/drawing/2014/main" id="{07CFD248-DF70-4A9E-9684-6BC1423AEEE1}"/>
              </a:ext>
            </a:extLst>
          </p:cNvPr>
          <p:cNvSpPr>
            <a:spLocks noGrp="1" noChangeArrowheads="1"/>
          </p:cNvSpPr>
          <p:nvPr>
            <p:ph type="dt" sz="half" idx="10"/>
          </p:nvPr>
        </p:nvSpPr>
        <p:spPr>
          <a:ln/>
        </p:spPr>
        <p:txBody>
          <a:bodyPr/>
          <a:lstStyle>
            <a:lvl1pPr>
              <a:defRPr/>
            </a:lvl1pPr>
          </a:lstStyle>
          <a:p>
            <a:pPr>
              <a:defRPr/>
            </a:pPr>
            <a:endParaRPr lang="en-US" altLang="ja-JP"/>
          </a:p>
        </p:txBody>
      </p:sp>
      <p:sp>
        <p:nvSpPr>
          <p:cNvPr id="5" name="Rectangle 5">
            <a:extLst>
              <a:ext uri="{FF2B5EF4-FFF2-40B4-BE49-F238E27FC236}">
                <a16:creationId xmlns:a16="http://schemas.microsoft.com/office/drawing/2014/main" id="{0E74E6E3-9405-4706-9580-B886E9122572}"/>
              </a:ext>
            </a:extLst>
          </p:cNvPr>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6">
            <a:extLst>
              <a:ext uri="{FF2B5EF4-FFF2-40B4-BE49-F238E27FC236}">
                <a16:creationId xmlns:a16="http://schemas.microsoft.com/office/drawing/2014/main" id="{00CFD6F0-3B54-45CA-9A2B-DD1EB11F8382}"/>
              </a:ext>
            </a:extLst>
          </p:cNvPr>
          <p:cNvSpPr>
            <a:spLocks noGrp="1" noChangeArrowheads="1"/>
          </p:cNvSpPr>
          <p:nvPr>
            <p:ph type="sldNum" sz="quarter" idx="12"/>
          </p:nvPr>
        </p:nvSpPr>
        <p:spPr>
          <a:ln/>
        </p:spPr>
        <p:txBody>
          <a:bodyPr/>
          <a:lstStyle>
            <a:lvl1pPr>
              <a:defRPr/>
            </a:lvl1pPr>
          </a:lstStyle>
          <a:p>
            <a:fld id="{7E8B28D4-BC99-49F0-8130-B0F0F90824E1}" type="slidenum">
              <a:rPr lang="en-US" altLang="ja-JP"/>
              <a:pPr/>
              <a:t>‹#›</a:t>
            </a:fld>
            <a:endParaRPr lang="en-US" altLang="ja-JP"/>
          </a:p>
        </p:txBody>
      </p:sp>
    </p:spTree>
    <p:extLst>
      <p:ext uri="{BB962C8B-B14F-4D97-AF65-F5344CB8AC3E}">
        <p14:creationId xmlns:p14="http://schemas.microsoft.com/office/powerpoint/2010/main" val="14136452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541338" y="5875338"/>
            <a:ext cx="5829300" cy="1816100"/>
          </a:xfrm>
        </p:spPr>
        <p:txBody>
          <a:bodyPr anchor="t"/>
          <a:lstStyle>
            <a:lvl1pPr algn="l">
              <a:defRPr sz="4000" b="1" cap="all"/>
            </a:lvl1pPr>
          </a:lstStyle>
          <a:p>
            <a:r>
              <a:rPr lang="ja-JP" altLang="en-US"/>
              <a:t>マスター タイトルの書式設定</a:t>
            </a:r>
          </a:p>
        </p:txBody>
      </p:sp>
      <p:sp>
        <p:nvSpPr>
          <p:cNvPr id="3" name="テキスト プレースホルダー 2"/>
          <p:cNvSpPr>
            <a:spLocks noGrp="1"/>
          </p:cNvSpPr>
          <p:nvPr>
            <p:ph type="body" idx="1"/>
          </p:nvPr>
        </p:nvSpPr>
        <p:spPr>
          <a:xfrm>
            <a:off x="541338" y="3875088"/>
            <a:ext cx="5829300" cy="200025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ja-JP" altLang="en-US"/>
              <a:t>マスター テキストの書式設定</a:t>
            </a:r>
          </a:p>
        </p:txBody>
      </p:sp>
      <p:sp>
        <p:nvSpPr>
          <p:cNvPr id="4" name="Rectangle 4">
            <a:extLst>
              <a:ext uri="{FF2B5EF4-FFF2-40B4-BE49-F238E27FC236}">
                <a16:creationId xmlns:a16="http://schemas.microsoft.com/office/drawing/2014/main" id="{7810C960-7DF6-4024-A855-0DD0CB2402DB}"/>
              </a:ext>
            </a:extLst>
          </p:cNvPr>
          <p:cNvSpPr>
            <a:spLocks noGrp="1" noChangeArrowheads="1"/>
          </p:cNvSpPr>
          <p:nvPr>
            <p:ph type="dt" sz="half" idx="10"/>
          </p:nvPr>
        </p:nvSpPr>
        <p:spPr>
          <a:ln/>
        </p:spPr>
        <p:txBody>
          <a:bodyPr/>
          <a:lstStyle>
            <a:lvl1pPr>
              <a:defRPr/>
            </a:lvl1pPr>
          </a:lstStyle>
          <a:p>
            <a:pPr>
              <a:defRPr/>
            </a:pPr>
            <a:endParaRPr lang="en-US" altLang="ja-JP"/>
          </a:p>
        </p:txBody>
      </p:sp>
      <p:sp>
        <p:nvSpPr>
          <p:cNvPr id="5" name="Rectangle 5">
            <a:extLst>
              <a:ext uri="{FF2B5EF4-FFF2-40B4-BE49-F238E27FC236}">
                <a16:creationId xmlns:a16="http://schemas.microsoft.com/office/drawing/2014/main" id="{B35D0CE1-D92A-4E22-A1E9-CA20BD99CEAB}"/>
              </a:ext>
            </a:extLst>
          </p:cNvPr>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6">
            <a:extLst>
              <a:ext uri="{FF2B5EF4-FFF2-40B4-BE49-F238E27FC236}">
                <a16:creationId xmlns:a16="http://schemas.microsoft.com/office/drawing/2014/main" id="{83DEAF23-2A9F-4444-BDC9-187AC354198B}"/>
              </a:ext>
            </a:extLst>
          </p:cNvPr>
          <p:cNvSpPr>
            <a:spLocks noGrp="1" noChangeArrowheads="1"/>
          </p:cNvSpPr>
          <p:nvPr>
            <p:ph type="sldNum" sz="quarter" idx="12"/>
          </p:nvPr>
        </p:nvSpPr>
        <p:spPr>
          <a:ln/>
        </p:spPr>
        <p:txBody>
          <a:bodyPr/>
          <a:lstStyle>
            <a:lvl1pPr>
              <a:defRPr/>
            </a:lvl1pPr>
          </a:lstStyle>
          <a:p>
            <a:fld id="{EB15BD2B-F4B1-4EAC-8D7F-9E86207005CD}" type="slidenum">
              <a:rPr lang="en-US" altLang="ja-JP"/>
              <a:pPr/>
              <a:t>‹#›</a:t>
            </a:fld>
            <a:endParaRPr lang="en-US" altLang="ja-JP"/>
          </a:p>
        </p:txBody>
      </p:sp>
    </p:spTree>
    <p:extLst>
      <p:ext uri="{BB962C8B-B14F-4D97-AF65-F5344CB8AC3E}">
        <p14:creationId xmlns:p14="http://schemas.microsoft.com/office/powerpoint/2010/main" val="8409444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コンテンツ プレースホルダー 2"/>
          <p:cNvSpPr>
            <a:spLocks noGrp="1"/>
          </p:cNvSpPr>
          <p:nvPr>
            <p:ph sz="half" idx="1"/>
          </p:nvPr>
        </p:nvSpPr>
        <p:spPr>
          <a:xfrm>
            <a:off x="514350" y="2641600"/>
            <a:ext cx="2838450" cy="5486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コンテンツ プレースホルダー 3"/>
          <p:cNvSpPr>
            <a:spLocks noGrp="1"/>
          </p:cNvSpPr>
          <p:nvPr>
            <p:ph sz="half" idx="2"/>
          </p:nvPr>
        </p:nvSpPr>
        <p:spPr>
          <a:xfrm>
            <a:off x="3505200" y="2641600"/>
            <a:ext cx="2838450" cy="5486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Rectangle 4">
            <a:extLst>
              <a:ext uri="{FF2B5EF4-FFF2-40B4-BE49-F238E27FC236}">
                <a16:creationId xmlns:a16="http://schemas.microsoft.com/office/drawing/2014/main" id="{7872B031-83AA-417D-97CC-8D812E6264AC}"/>
              </a:ext>
            </a:extLst>
          </p:cNvPr>
          <p:cNvSpPr>
            <a:spLocks noGrp="1" noChangeArrowheads="1"/>
          </p:cNvSpPr>
          <p:nvPr>
            <p:ph type="dt" sz="half" idx="10"/>
          </p:nvPr>
        </p:nvSpPr>
        <p:spPr>
          <a:ln/>
        </p:spPr>
        <p:txBody>
          <a:bodyPr/>
          <a:lstStyle>
            <a:lvl1pPr>
              <a:defRPr/>
            </a:lvl1pPr>
          </a:lstStyle>
          <a:p>
            <a:pPr>
              <a:defRPr/>
            </a:pPr>
            <a:endParaRPr lang="en-US" altLang="ja-JP"/>
          </a:p>
        </p:txBody>
      </p:sp>
      <p:sp>
        <p:nvSpPr>
          <p:cNvPr id="6" name="Rectangle 5">
            <a:extLst>
              <a:ext uri="{FF2B5EF4-FFF2-40B4-BE49-F238E27FC236}">
                <a16:creationId xmlns:a16="http://schemas.microsoft.com/office/drawing/2014/main" id="{636881C3-6C6E-467B-8232-6C39E61F9BE7}"/>
              </a:ext>
            </a:extLst>
          </p:cNvPr>
          <p:cNvSpPr>
            <a:spLocks noGrp="1" noChangeArrowheads="1"/>
          </p:cNvSpPr>
          <p:nvPr>
            <p:ph type="ftr" sz="quarter" idx="11"/>
          </p:nvPr>
        </p:nvSpPr>
        <p:spPr>
          <a:ln/>
        </p:spPr>
        <p:txBody>
          <a:bodyPr/>
          <a:lstStyle>
            <a:lvl1pPr>
              <a:defRPr/>
            </a:lvl1pPr>
          </a:lstStyle>
          <a:p>
            <a:pPr>
              <a:defRPr/>
            </a:pPr>
            <a:endParaRPr lang="en-US" altLang="ja-JP"/>
          </a:p>
        </p:txBody>
      </p:sp>
      <p:sp>
        <p:nvSpPr>
          <p:cNvPr id="7" name="Rectangle 6">
            <a:extLst>
              <a:ext uri="{FF2B5EF4-FFF2-40B4-BE49-F238E27FC236}">
                <a16:creationId xmlns:a16="http://schemas.microsoft.com/office/drawing/2014/main" id="{FA619833-CD24-4A14-9DCC-5FFB1446FD51}"/>
              </a:ext>
            </a:extLst>
          </p:cNvPr>
          <p:cNvSpPr>
            <a:spLocks noGrp="1" noChangeArrowheads="1"/>
          </p:cNvSpPr>
          <p:nvPr>
            <p:ph type="sldNum" sz="quarter" idx="12"/>
          </p:nvPr>
        </p:nvSpPr>
        <p:spPr>
          <a:ln/>
        </p:spPr>
        <p:txBody>
          <a:bodyPr/>
          <a:lstStyle>
            <a:lvl1pPr>
              <a:defRPr/>
            </a:lvl1pPr>
          </a:lstStyle>
          <a:p>
            <a:fld id="{78BE2E6D-DCF6-4511-9CF8-5AD4A177F387}" type="slidenum">
              <a:rPr lang="en-US" altLang="ja-JP"/>
              <a:pPr/>
              <a:t>‹#›</a:t>
            </a:fld>
            <a:endParaRPr lang="en-US" altLang="ja-JP"/>
          </a:p>
        </p:txBody>
      </p:sp>
    </p:spTree>
    <p:extLst>
      <p:ext uri="{BB962C8B-B14F-4D97-AF65-F5344CB8AC3E}">
        <p14:creationId xmlns:p14="http://schemas.microsoft.com/office/powerpoint/2010/main" val="23341564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342900" y="366713"/>
            <a:ext cx="6172200" cy="1524000"/>
          </a:xfrm>
        </p:spPr>
        <p:txBody>
          <a:bodyPr/>
          <a:lstStyle>
            <a:lvl1pPr>
              <a:defRPr/>
            </a:lvl1pPr>
          </a:lstStyle>
          <a:p>
            <a:r>
              <a:rPr lang="ja-JP" altLang="en-US"/>
              <a:t>マスター タイトルの書式設定</a:t>
            </a:r>
          </a:p>
        </p:txBody>
      </p:sp>
      <p:sp>
        <p:nvSpPr>
          <p:cNvPr id="3" name="テキスト プレースホルダー 2"/>
          <p:cNvSpPr>
            <a:spLocks noGrp="1"/>
          </p:cNvSpPr>
          <p:nvPr>
            <p:ph type="body" idx="1"/>
          </p:nvPr>
        </p:nvSpPr>
        <p:spPr>
          <a:xfrm>
            <a:off x="342900" y="2046288"/>
            <a:ext cx="3030538" cy="85407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コンテンツ プレースホルダー 3"/>
          <p:cNvSpPr>
            <a:spLocks noGrp="1"/>
          </p:cNvSpPr>
          <p:nvPr>
            <p:ph sz="half" idx="2"/>
          </p:nvPr>
        </p:nvSpPr>
        <p:spPr>
          <a:xfrm>
            <a:off x="342900" y="2900363"/>
            <a:ext cx="3030538" cy="526732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テキスト プレースホルダー 4"/>
          <p:cNvSpPr>
            <a:spLocks noGrp="1"/>
          </p:cNvSpPr>
          <p:nvPr>
            <p:ph type="body" sz="quarter" idx="3"/>
          </p:nvPr>
        </p:nvSpPr>
        <p:spPr>
          <a:xfrm>
            <a:off x="3484563" y="2046288"/>
            <a:ext cx="3030537" cy="85407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コンテンツ プレースホルダー 5"/>
          <p:cNvSpPr>
            <a:spLocks noGrp="1"/>
          </p:cNvSpPr>
          <p:nvPr>
            <p:ph sz="quarter" idx="4"/>
          </p:nvPr>
        </p:nvSpPr>
        <p:spPr>
          <a:xfrm>
            <a:off x="3484563" y="2900363"/>
            <a:ext cx="3030537" cy="526732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7" name="Rectangle 4">
            <a:extLst>
              <a:ext uri="{FF2B5EF4-FFF2-40B4-BE49-F238E27FC236}">
                <a16:creationId xmlns:a16="http://schemas.microsoft.com/office/drawing/2014/main" id="{E2815856-495D-4F2B-9578-23C520002356}"/>
              </a:ext>
            </a:extLst>
          </p:cNvPr>
          <p:cNvSpPr>
            <a:spLocks noGrp="1" noChangeArrowheads="1"/>
          </p:cNvSpPr>
          <p:nvPr>
            <p:ph type="dt" sz="half" idx="10"/>
          </p:nvPr>
        </p:nvSpPr>
        <p:spPr>
          <a:ln/>
        </p:spPr>
        <p:txBody>
          <a:bodyPr/>
          <a:lstStyle>
            <a:lvl1pPr>
              <a:defRPr/>
            </a:lvl1pPr>
          </a:lstStyle>
          <a:p>
            <a:pPr>
              <a:defRPr/>
            </a:pPr>
            <a:endParaRPr lang="en-US" altLang="ja-JP"/>
          </a:p>
        </p:txBody>
      </p:sp>
      <p:sp>
        <p:nvSpPr>
          <p:cNvPr id="8" name="Rectangle 5">
            <a:extLst>
              <a:ext uri="{FF2B5EF4-FFF2-40B4-BE49-F238E27FC236}">
                <a16:creationId xmlns:a16="http://schemas.microsoft.com/office/drawing/2014/main" id="{CA0D3DBD-CD4B-42AB-8CA9-2C8A0768EECC}"/>
              </a:ext>
            </a:extLst>
          </p:cNvPr>
          <p:cNvSpPr>
            <a:spLocks noGrp="1" noChangeArrowheads="1"/>
          </p:cNvSpPr>
          <p:nvPr>
            <p:ph type="ftr" sz="quarter" idx="11"/>
          </p:nvPr>
        </p:nvSpPr>
        <p:spPr>
          <a:ln/>
        </p:spPr>
        <p:txBody>
          <a:bodyPr/>
          <a:lstStyle>
            <a:lvl1pPr>
              <a:defRPr/>
            </a:lvl1pPr>
          </a:lstStyle>
          <a:p>
            <a:pPr>
              <a:defRPr/>
            </a:pPr>
            <a:endParaRPr lang="en-US" altLang="ja-JP"/>
          </a:p>
        </p:txBody>
      </p:sp>
      <p:sp>
        <p:nvSpPr>
          <p:cNvPr id="9" name="Rectangle 6">
            <a:extLst>
              <a:ext uri="{FF2B5EF4-FFF2-40B4-BE49-F238E27FC236}">
                <a16:creationId xmlns:a16="http://schemas.microsoft.com/office/drawing/2014/main" id="{7AC93614-35C7-46B9-8218-F730AAA78309}"/>
              </a:ext>
            </a:extLst>
          </p:cNvPr>
          <p:cNvSpPr>
            <a:spLocks noGrp="1" noChangeArrowheads="1"/>
          </p:cNvSpPr>
          <p:nvPr>
            <p:ph type="sldNum" sz="quarter" idx="12"/>
          </p:nvPr>
        </p:nvSpPr>
        <p:spPr>
          <a:ln/>
        </p:spPr>
        <p:txBody>
          <a:bodyPr/>
          <a:lstStyle>
            <a:lvl1pPr>
              <a:defRPr/>
            </a:lvl1pPr>
          </a:lstStyle>
          <a:p>
            <a:fld id="{61F626A2-A8FE-454C-B4BD-661FF0EB4C26}" type="slidenum">
              <a:rPr lang="en-US" altLang="ja-JP"/>
              <a:pPr/>
              <a:t>‹#›</a:t>
            </a:fld>
            <a:endParaRPr lang="en-US" altLang="ja-JP"/>
          </a:p>
        </p:txBody>
      </p:sp>
    </p:spTree>
    <p:extLst>
      <p:ext uri="{BB962C8B-B14F-4D97-AF65-F5344CB8AC3E}">
        <p14:creationId xmlns:p14="http://schemas.microsoft.com/office/powerpoint/2010/main" val="36730023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Rectangle 4">
            <a:extLst>
              <a:ext uri="{FF2B5EF4-FFF2-40B4-BE49-F238E27FC236}">
                <a16:creationId xmlns:a16="http://schemas.microsoft.com/office/drawing/2014/main" id="{ADD080F5-4758-41CA-9741-170C2AFFFB92}"/>
              </a:ext>
            </a:extLst>
          </p:cNvPr>
          <p:cNvSpPr>
            <a:spLocks noGrp="1" noChangeArrowheads="1"/>
          </p:cNvSpPr>
          <p:nvPr>
            <p:ph type="dt" sz="half" idx="10"/>
          </p:nvPr>
        </p:nvSpPr>
        <p:spPr>
          <a:ln/>
        </p:spPr>
        <p:txBody>
          <a:bodyPr/>
          <a:lstStyle>
            <a:lvl1pPr>
              <a:defRPr/>
            </a:lvl1pPr>
          </a:lstStyle>
          <a:p>
            <a:pPr>
              <a:defRPr/>
            </a:pPr>
            <a:endParaRPr lang="en-US" altLang="ja-JP"/>
          </a:p>
        </p:txBody>
      </p:sp>
      <p:sp>
        <p:nvSpPr>
          <p:cNvPr id="4" name="Rectangle 5">
            <a:extLst>
              <a:ext uri="{FF2B5EF4-FFF2-40B4-BE49-F238E27FC236}">
                <a16:creationId xmlns:a16="http://schemas.microsoft.com/office/drawing/2014/main" id="{4480E0DA-502E-4D10-88D9-DD881AAFB64C}"/>
              </a:ext>
            </a:extLst>
          </p:cNvPr>
          <p:cNvSpPr>
            <a:spLocks noGrp="1" noChangeArrowheads="1"/>
          </p:cNvSpPr>
          <p:nvPr>
            <p:ph type="ftr" sz="quarter" idx="11"/>
          </p:nvPr>
        </p:nvSpPr>
        <p:spPr>
          <a:ln/>
        </p:spPr>
        <p:txBody>
          <a:bodyPr/>
          <a:lstStyle>
            <a:lvl1pPr>
              <a:defRPr/>
            </a:lvl1pPr>
          </a:lstStyle>
          <a:p>
            <a:pPr>
              <a:defRPr/>
            </a:pPr>
            <a:endParaRPr lang="en-US" altLang="ja-JP"/>
          </a:p>
        </p:txBody>
      </p:sp>
      <p:sp>
        <p:nvSpPr>
          <p:cNvPr id="5" name="Rectangle 6">
            <a:extLst>
              <a:ext uri="{FF2B5EF4-FFF2-40B4-BE49-F238E27FC236}">
                <a16:creationId xmlns:a16="http://schemas.microsoft.com/office/drawing/2014/main" id="{A6B030B9-06EA-4D87-98B8-A77B656A9308}"/>
              </a:ext>
            </a:extLst>
          </p:cNvPr>
          <p:cNvSpPr>
            <a:spLocks noGrp="1" noChangeArrowheads="1"/>
          </p:cNvSpPr>
          <p:nvPr>
            <p:ph type="sldNum" sz="quarter" idx="12"/>
          </p:nvPr>
        </p:nvSpPr>
        <p:spPr>
          <a:ln/>
        </p:spPr>
        <p:txBody>
          <a:bodyPr/>
          <a:lstStyle>
            <a:lvl1pPr>
              <a:defRPr/>
            </a:lvl1pPr>
          </a:lstStyle>
          <a:p>
            <a:fld id="{AA184ABD-D4DB-4DA5-8F7A-A201AF039795}" type="slidenum">
              <a:rPr lang="en-US" altLang="ja-JP"/>
              <a:pPr/>
              <a:t>‹#›</a:t>
            </a:fld>
            <a:endParaRPr lang="en-US" altLang="ja-JP"/>
          </a:p>
        </p:txBody>
      </p:sp>
    </p:spTree>
    <p:extLst>
      <p:ext uri="{BB962C8B-B14F-4D97-AF65-F5344CB8AC3E}">
        <p14:creationId xmlns:p14="http://schemas.microsoft.com/office/powerpoint/2010/main" val="19178048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ECDCE4C8-B465-41E3-9247-133B22436AAD}"/>
              </a:ext>
            </a:extLst>
          </p:cNvPr>
          <p:cNvSpPr>
            <a:spLocks noGrp="1" noChangeArrowheads="1"/>
          </p:cNvSpPr>
          <p:nvPr>
            <p:ph type="dt" sz="half" idx="10"/>
          </p:nvPr>
        </p:nvSpPr>
        <p:spPr>
          <a:ln/>
        </p:spPr>
        <p:txBody>
          <a:bodyPr/>
          <a:lstStyle>
            <a:lvl1pPr>
              <a:defRPr/>
            </a:lvl1pPr>
          </a:lstStyle>
          <a:p>
            <a:pPr>
              <a:defRPr/>
            </a:pPr>
            <a:endParaRPr lang="en-US" altLang="ja-JP"/>
          </a:p>
        </p:txBody>
      </p:sp>
      <p:sp>
        <p:nvSpPr>
          <p:cNvPr id="3" name="Rectangle 5">
            <a:extLst>
              <a:ext uri="{FF2B5EF4-FFF2-40B4-BE49-F238E27FC236}">
                <a16:creationId xmlns:a16="http://schemas.microsoft.com/office/drawing/2014/main" id="{1EEDC083-00B6-4628-BABA-1FCF1342DBC9}"/>
              </a:ext>
            </a:extLst>
          </p:cNvPr>
          <p:cNvSpPr>
            <a:spLocks noGrp="1" noChangeArrowheads="1"/>
          </p:cNvSpPr>
          <p:nvPr>
            <p:ph type="ftr" sz="quarter" idx="11"/>
          </p:nvPr>
        </p:nvSpPr>
        <p:spPr>
          <a:ln/>
        </p:spPr>
        <p:txBody>
          <a:bodyPr/>
          <a:lstStyle>
            <a:lvl1pPr>
              <a:defRPr/>
            </a:lvl1pPr>
          </a:lstStyle>
          <a:p>
            <a:pPr>
              <a:defRPr/>
            </a:pPr>
            <a:endParaRPr lang="en-US" altLang="ja-JP"/>
          </a:p>
        </p:txBody>
      </p:sp>
      <p:sp>
        <p:nvSpPr>
          <p:cNvPr id="4" name="Rectangle 6">
            <a:extLst>
              <a:ext uri="{FF2B5EF4-FFF2-40B4-BE49-F238E27FC236}">
                <a16:creationId xmlns:a16="http://schemas.microsoft.com/office/drawing/2014/main" id="{01381E10-E69D-46B9-9D90-8D0E5A2CD0B5}"/>
              </a:ext>
            </a:extLst>
          </p:cNvPr>
          <p:cNvSpPr>
            <a:spLocks noGrp="1" noChangeArrowheads="1"/>
          </p:cNvSpPr>
          <p:nvPr>
            <p:ph type="sldNum" sz="quarter" idx="12"/>
          </p:nvPr>
        </p:nvSpPr>
        <p:spPr>
          <a:ln/>
        </p:spPr>
        <p:txBody>
          <a:bodyPr/>
          <a:lstStyle>
            <a:lvl1pPr>
              <a:defRPr/>
            </a:lvl1pPr>
          </a:lstStyle>
          <a:p>
            <a:fld id="{C44435B0-93EA-4139-A96B-8F65F0AFAE2C}" type="slidenum">
              <a:rPr lang="en-US" altLang="ja-JP"/>
              <a:pPr/>
              <a:t>‹#›</a:t>
            </a:fld>
            <a:endParaRPr lang="en-US" altLang="ja-JP"/>
          </a:p>
        </p:txBody>
      </p:sp>
    </p:spTree>
    <p:extLst>
      <p:ext uri="{BB962C8B-B14F-4D97-AF65-F5344CB8AC3E}">
        <p14:creationId xmlns:p14="http://schemas.microsoft.com/office/powerpoint/2010/main" val="19289412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342900" y="363538"/>
            <a:ext cx="2255838" cy="1549400"/>
          </a:xfrm>
        </p:spPr>
        <p:txBody>
          <a:bodyPr anchor="b"/>
          <a:lstStyle>
            <a:lvl1pPr algn="l">
              <a:defRPr sz="2000" b="1"/>
            </a:lvl1pPr>
          </a:lstStyle>
          <a:p>
            <a:r>
              <a:rPr lang="ja-JP" altLang="en-US"/>
              <a:t>マスター タイトルの書式設定</a:t>
            </a:r>
          </a:p>
        </p:txBody>
      </p:sp>
      <p:sp>
        <p:nvSpPr>
          <p:cNvPr id="3" name="コンテンツ プレースホルダー 2"/>
          <p:cNvSpPr>
            <a:spLocks noGrp="1"/>
          </p:cNvSpPr>
          <p:nvPr>
            <p:ph idx="1"/>
          </p:nvPr>
        </p:nvSpPr>
        <p:spPr>
          <a:xfrm>
            <a:off x="2681288" y="363538"/>
            <a:ext cx="3833812" cy="780415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テキスト プレースホルダー 3"/>
          <p:cNvSpPr>
            <a:spLocks noGrp="1"/>
          </p:cNvSpPr>
          <p:nvPr>
            <p:ph type="body" sz="half" idx="2"/>
          </p:nvPr>
        </p:nvSpPr>
        <p:spPr>
          <a:xfrm>
            <a:off x="342900" y="1912938"/>
            <a:ext cx="2255838" cy="625475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Rectangle 4">
            <a:extLst>
              <a:ext uri="{FF2B5EF4-FFF2-40B4-BE49-F238E27FC236}">
                <a16:creationId xmlns:a16="http://schemas.microsoft.com/office/drawing/2014/main" id="{3C112C48-5114-455E-8F7C-0697F2E3B6B4}"/>
              </a:ext>
            </a:extLst>
          </p:cNvPr>
          <p:cNvSpPr>
            <a:spLocks noGrp="1" noChangeArrowheads="1"/>
          </p:cNvSpPr>
          <p:nvPr>
            <p:ph type="dt" sz="half" idx="10"/>
          </p:nvPr>
        </p:nvSpPr>
        <p:spPr>
          <a:ln/>
        </p:spPr>
        <p:txBody>
          <a:bodyPr/>
          <a:lstStyle>
            <a:lvl1pPr>
              <a:defRPr/>
            </a:lvl1pPr>
          </a:lstStyle>
          <a:p>
            <a:pPr>
              <a:defRPr/>
            </a:pPr>
            <a:endParaRPr lang="en-US" altLang="ja-JP"/>
          </a:p>
        </p:txBody>
      </p:sp>
      <p:sp>
        <p:nvSpPr>
          <p:cNvPr id="6" name="Rectangle 5">
            <a:extLst>
              <a:ext uri="{FF2B5EF4-FFF2-40B4-BE49-F238E27FC236}">
                <a16:creationId xmlns:a16="http://schemas.microsoft.com/office/drawing/2014/main" id="{2123AF20-9C95-492D-91C4-830864949CFC}"/>
              </a:ext>
            </a:extLst>
          </p:cNvPr>
          <p:cNvSpPr>
            <a:spLocks noGrp="1" noChangeArrowheads="1"/>
          </p:cNvSpPr>
          <p:nvPr>
            <p:ph type="ftr" sz="quarter" idx="11"/>
          </p:nvPr>
        </p:nvSpPr>
        <p:spPr>
          <a:ln/>
        </p:spPr>
        <p:txBody>
          <a:bodyPr/>
          <a:lstStyle>
            <a:lvl1pPr>
              <a:defRPr/>
            </a:lvl1pPr>
          </a:lstStyle>
          <a:p>
            <a:pPr>
              <a:defRPr/>
            </a:pPr>
            <a:endParaRPr lang="en-US" altLang="ja-JP"/>
          </a:p>
        </p:txBody>
      </p:sp>
      <p:sp>
        <p:nvSpPr>
          <p:cNvPr id="7" name="Rectangle 6">
            <a:extLst>
              <a:ext uri="{FF2B5EF4-FFF2-40B4-BE49-F238E27FC236}">
                <a16:creationId xmlns:a16="http://schemas.microsoft.com/office/drawing/2014/main" id="{8D8DCFD2-A52D-46CD-8643-75434510D3FB}"/>
              </a:ext>
            </a:extLst>
          </p:cNvPr>
          <p:cNvSpPr>
            <a:spLocks noGrp="1" noChangeArrowheads="1"/>
          </p:cNvSpPr>
          <p:nvPr>
            <p:ph type="sldNum" sz="quarter" idx="12"/>
          </p:nvPr>
        </p:nvSpPr>
        <p:spPr>
          <a:ln/>
        </p:spPr>
        <p:txBody>
          <a:bodyPr/>
          <a:lstStyle>
            <a:lvl1pPr>
              <a:defRPr/>
            </a:lvl1pPr>
          </a:lstStyle>
          <a:p>
            <a:fld id="{6E9D1B5A-640E-4B15-A568-B8F083F991A8}" type="slidenum">
              <a:rPr lang="en-US" altLang="ja-JP"/>
              <a:pPr/>
              <a:t>‹#›</a:t>
            </a:fld>
            <a:endParaRPr lang="en-US" altLang="ja-JP"/>
          </a:p>
        </p:txBody>
      </p:sp>
    </p:spTree>
    <p:extLst>
      <p:ext uri="{BB962C8B-B14F-4D97-AF65-F5344CB8AC3E}">
        <p14:creationId xmlns:p14="http://schemas.microsoft.com/office/powerpoint/2010/main" val="40895875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344613" y="6400800"/>
            <a:ext cx="4114800" cy="755650"/>
          </a:xfrm>
        </p:spPr>
        <p:txBody>
          <a:bodyPr anchor="b"/>
          <a:lstStyle>
            <a:lvl1pPr algn="l">
              <a:defRPr sz="2000" b="1"/>
            </a:lvl1pPr>
          </a:lstStyle>
          <a:p>
            <a:r>
              <a:rPr lang="ja-JP" altLang="en-US"/>
              <a:t>マスター タイトルの書式設定</a:t>
            </a:r>
          </a:p>
        </p:txBody>
      </p:sp>
      <p:sp>
        <p:nvSpPr>
          <p:cNvPr id="3" name="図プレースホルダー 2"/>
          <p:cNvSpPr>
            <a:spLocks noGrp="1"/>
          </p:cNvSpPr>
          <p:nvPr>
            <p:ph type="pic" idx="1"/>
          </p:nvPr>
        </p:nvSpPr>
        <p:spPr>
          <a:xfrm>
            <a:off x="1344613" y="817563"/>
            <a:ext cx="41148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ja-JP" altLang="en-US" noProof="0"/>
          </a:p>
        </p:txBody>
      </p:sp>
      <p:sp>
        <p:nvSpPr>
          <p:cNvPr id="4" name="テキスト プレースホルダー 3"/>
          <p:cNvSpPr>
            <a:spLocks noGrp="1"/>
          </p:cNvSpPr>
          <p:nvPr>
            <p:ph type="body" sz="half" idx="2"/>
          </p:nvPr>
        </p:nvSpPr>
        <p:spPr>
          <a:xfrm>
            <a:off x="1344613" y="7156450"/>
            <a:ext cx="4114800" cy="107315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Rectangle 4">
            <a:extLst>
              <a:ext uri="{FF2B5EF4-FFF2-40B4-BE49-F238E27FC236}">
                <a16:creationId xmlns:a16="http://schemas.microsoft.com/office/drawing/2014/main" id="{E91FA02C-BDD9-446D-ABA6-E28004D06F92}"/>
              </a:ext>
            </a:extLst>
          </p:cNvPr>
          <p:cNvSpPr>
            <a:spLocks noGrp="1" noChangeArrowheads="1"/>
          </p:cNvSpPr>
          <p:nvPr>
            <p:ph type="dt" sz="half" idx="10"/>
          </p:nvPr>
        </p:nvSpPr>
        <p:spPr>
          <a:ln/>
        </p:spPr>
        <p:txBody>
          <a:bodyPr/>
          <a:lstStyle>
            <a:lvl1pPr>
              <a:defRPr/>
            </a:lvl1pPr>
          </a:lstStyle>
          <a:p>
            <a:pPr>
              <a:defRPr/>
            </a:pPr>
            <a:endParaRPr lang="en-US" altLang="ja-JP"/>
          </a:p>
        </p:txBody>
      </p:sp>
      <p:sp>
        <p:nvSpPr>
          <p:cNvPr id="6" name="Rectangle 5">
            <a:extLst>
              <a:ext uri="{FF2B5EF4-FFF2-40B4-BE49-F238E27FC236}">
                <a16:creationId xmlns:a16="http://schemas.microsoft.com/office/drawing/2014/main" id="{49738A3A-5E24-4E52-BAE0-63F635CF5717}"/>
              </a:ext>
            </a:extLst>
          </p:cNvPr>
          <p:cNvSpPr>
            <a:spLocks noGrp="1" noChangeArrowheads="1"/>
          </p:cNvSpPr>
          <p:nvPr>
            <p:ph type="ftr" sz="quarter" idx="11"/>
          </p:nvPr>
        </p:nvSpPr>
        <p:spPr>
          <a:ln/>
        </p:spPr>
        <p:txBody>
          <a:bodyPr/>
          <a:lstStyle>
            <a:lvl1pPr>
              <a:defRPr/>
            </a:lvl1pPr>
          </a:lstStyle>
          <a:p>
            <a:pPr>
              <a:defRPr/>
            </a:pPr>
            <a:endParaRPr lang="en-US" altLang="ja-JP"/>
          </a:p>
        </p:txBody>
      </p:sp>
      <p:sp>
        <p:nvSpPr>
          <p:cNvPr id="7" name="Rectangle 6">
            <a:extLst>
              <a:ext uri="{FF2B5EF4-FFF2-40B4-BE49-F238E27FC236}">
                <a16:creationId xmlns:a16="http://schemas.microsoft.com/office/drawing/2014/main" id="{A46AEB43-4A47-429E-BFCC-6DE060661D20}"/>
              </a:ext>
            </a:extLst>
          </p:cNvPr>
          <p:cNvSpPr>
            <a:spLocks noGrp="1" noChangeArrowheads="1"/>
          </p:cNvSpPr>
          <p:nvPr>
            <p:ph type="sldNum" sz="quarter" idx="12"/>
          </p:nvPr>
        </p:nvSpPr>
        <p:spPr>
          <a:ln/>
        </p:spPr>
        <p:txBody>
          <a:bodyPr/>
          <a:lstStyle>
            <a:lvl1pPr>
              <a:defRPr/>
            </a:lvl1pPr>
          </a:lstStyle>
          <a:p>
            <a:fld id="{690DF9FF-F037-458B-9A8B-F19F71492B5F}" type="slidenum">
              <a:rPr lang="en-US" altLang="ja-JP"/>
              <a:pPr/>
              <a:t>‹#›</a:t>
            </a:fld>
            <a:endParaRPr lang="en-US" altLang="ja-JP"/>
          </a:p>
        </p:txBody>
      </p:sp>
    </p:spTree>
    <p:extLst>
      <p:ext uri="{BB962C8B-B14F-4D97-AF65-F5344CB8AC3E}">
        <p14:creationId xmlns:p14="http://schemas.microsoft.com/office/powerpoint/2010/main" val="12433237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Rectangle 4">
            <a:extLst>
              <a:ext uri="{FF2B5EF4-FFF2-40B4-BE49-F238E27FC236}">
                <a16:creationId xmlns:a16="http://schemas.microsoft.com/office/drawing/2014/main" id="{32F53D11-A715-443C-BA3A-B8E33AD0E845}"/>
              </a:ext>
            </a:extLst>
          </p:cNvPr>
          <p:cNvSpPr>
            <a:spLocks noGrp="1" noChangeArrowheads="1"/>
          </p:cNvSpPr>
          <p:nvPr>
            <p:ph type="dt" sz="half" idx="10"/>
          </p:nvPr>
        </p:nvSpPr>
        <p:spPr>
          <a:ln/>
        </p:spPr>
        <p:txBody>
          <a:bodyPr/>
          <a:lstStyle>
            <a:lvl1pPr>
              <a:defRPr/>
            </a:lvl1pPr>
          </a:lstStyle>
          <a:p>
            <a:pPr>
              <a:defRPr/>
            </a:pPr>
            <a:endParaRPr lang="en-US" altLang="ja-JP"/>
          </a:p>
        </p:txBody>
      </p:sp>
      <p:sp>
        <p:nvSpPr>
          <p:cNvPr id="5" name="Rectangle 5">
            <a:extLst>
              <a:ext uri="{FF2B5EF4-FFF2-40B4-BE49-F238E27FC236}">
                <a16:creationId xmlns:a16="http://schemas.microsoft.com/office/drawing/2014/main" id="{87C339A9-6E99-48DE-B74E-196DAA8669F9}"/>
              </a:ext>
            </a:extLst>
          </p:cNvPr>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6">
            <a:extLst>
              <a:ext uri="{FF2B5EF4-FFF2-40B4-BE49-F238E27FC236}">
                <a16:creationId xmlns:a16="http://schemas.microsoft.com/office/drawing/2014/main" id="{B464AD74-2EED-4ABE-8192-859426599409}"/>
              </a:ext>
            </a:extLst>
          </p:cNvPr>
          <p:cNvSpPr>
            <a:spLocks noGrp="1" noChangeArrowheads="1"/>
          </p:cNvSpPr>
          <p:nvPr>
            <p:ph type="sldNum" sz="quarter" idx="12"/>
          </p:nvPr>
        </p:nvSpPr>
        <p:spPr>
          <a:ln/>
        </p:spPr>
        <p:txBody>
          <a:bodyPr/>
          <a:lstStyle>
            <a:lvl1pPr>
              <a:defRPr/>
            </a:lvl1pPr>
          </a:lstStyle>
          <a:p>
            <a:fld id="{5CB476E0-84C3-42E0-8640-32EA3CD4D112}" type="slidenum">
              <a:rPr lang="en-US" altLang="ja-JP"/>
              <a:pPr/>
              <a:t>‹#›</a:t>
            </a:fld>
            <a:endParaRPr lang="en-US" altLang="ja-JP"/>
          </a:p>
        </p:txBody>
      </p:sp>
    </p:spTree>
    <p:extLst>
      <p:ext uri="{BB962C8B-B14F-4D97-AF65-F5344CB8AC3E}">
        <p14:creationId xmlns:p14="http://schemas.microsoft.com/office/powerpoint/2010/main" val="3488717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4886325" y="812800"/>
            <a:ext cx="1457325" cy="7315200"/>
          </a:xfrm>
        </p:spPr>
        <p:txBody>
          <a:bodyPr vert="eaVert"/>
          <a:lstStyle/>
          <a:p>
            <a:r>
              <a:rPr lang="ja-JP" altLang="en-US"/>
              <a:t>マスター タイトルの書式設定</a:t>
            </a:r>
          </a:p>
        </p:txBody>
      </p:sp>
      <p:sp>
        <p:nvSpPr>
          <p:cNvPr id="3" name="縦書きテキスト プレースホルダー 2"/>
          <p:cNvSpPr>
            <a:spLocks noGrp="1"/>
          </p:cNvSpPr>
          <p:nvPr>
            <p:ph type="body" orient="vert" idx="1"/>
          </p:nvPr>
        </p:nvSpPr>
        <p:spPr>
          <a:xfrm>
            <a:off x="514350" y="812800"/>
            <a:ext cx="4219575" cy="7315200"/>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Rectangle 4">
            <a:extLst>
              <a:ext uri="{FF2B5EF4-FFF2-40B4-BE49-F238E27FC236}">
                <a16:creationId xmlns:a16="http://schemas.microsoft.com/office/drawing/2014/main" id="{762DDAB4-AD7B-44D8-A0D7-FFC097B7444D}"/>
              </a:ext>
            </a:extLst>
          </p:cNvPr>
          <p:cNvSpPr>
            <a:spLocks noGrp="1" noChangeArrowheads="1"/>
          </p:cNvSpPr>
          <p:nvPr>
            <p:ph type="dt" sz="half" idx="10"/>
          </p:nvPr>
        </p:nvSpPr>
        <p:spPr>
          <a:ln/>
        </p:spPr>
        <p:txBody>
          <a:bodyPr/>
          <a:lstStyle>
            <a:lvl1pPr>
              <a:defRPr/>
            </a:lvl1pPr>
          </a:lstStyle>
          <a:p>
            <a:pPr>
              <a:defRPr/>
            </a:pPr>
            <a:endParaRPr lang="en-US" altLang="ja-JP"/>
          </a:p>
        </p:txBody>
      </p:sp>
      <p:sp>
        <p:nvSpPr>
          <p:cNvPr id="5" name="Rectangle 5">
            <a:extLst>
              <a:ext uri="{FF2B5EF4-FFF2-40B4-BE49-F238E27FC236}">
                <a16:creationId xmlns:a16="http://schemas.microsoft.com/office/drawing/2014/main" id="{B97C7CAD-1E79-4CBC-B868-6F0F8ED769B5}"/>
              </a:ext>
            </a:extLst>
          </p:cNvPr>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6">
            <a:extLst>
              <a:ext uri="{FF2B5EF4-FFF2-40B4-BE49-F238E27FC236}">
                <a16:creationId xmlns:a16="http://schemas.microsoft.com/office/drawing/2014/main" id="{FC70E11C-BDBF-4404-837A-641C8401873A}"/>
              </a:ext>
            </a:extLst>
          </p:cNvPr>
          <p:cNvSpPr>
            <a:spLocks noGrp="1" noChangeArrowheads="1"/>
          </p:cNvSpPr>
          <p:nvPr>
            <p:ph type="sldNum" sz="quarter" idx="12"/>
          </p:nvPr>
        </p:nvSpPr>
        <p:spPr>
          <a:ln/>
        </p:spPr>
        <p:txBody>
          <a:bodyPr/>
          <a:lstStyle>
            <a:lvl1pPr>
              <a:defRPr/>
            </a:lvl1pPr>
          </a:lstStyle>
          <a:p>
            <a:fld id="{86AC37AD-1C43-45EB-AF6A-ED7AD86471E6}" type="slidenum">
              <a:rPr lang="en-US" altLang="ja-JP"/>
              <a:pPr/>
              <a:t>‹#›</a:t>
            </a:fld>
            <a:endParaRPr lang="en-US" altLang="ja-JP"/>
          </a:p>
        </p:txBody>
      </p:sp>
    </p:spTree>
    <p:extLst>
      <p:ext uri="{BB962C8B-B14F-4D97-AF65-F5344CB8AC3E}">
        <p14:creationId xmlns:p14="http://schemas.microsoft.com/office/powerpoint/2010/main" val="30675218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77101F57-AB37-47C6-9578-77A28A31A0CD}"/>
              </a:ext>
            </a:extLst>
          </p:cNvPr>
          <p:cNvSpPr>
            <a:spLocks noGrp="1" noChangeArrowheads="1"/>
          </p:cNvSpPr>
          <p:nvPr>
            <p:ph type="title"/>
          </p:nvPr>
        </p:nvSpPr>
        <p:spPr bwMode="auto">
          <a:xfrm>
            <a:off x="514350" y="812800"/>
            <a:ext cx="5829300" cy="152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ja-JP" altLang="en-US"/>
              <a:t>マスター タイトルの書式設定</a:t>
            </a:r>
          </a:p>
        </p:txBody>
      </p:sp>
      <p:sp>
        <p:nvSpPr>
          <p:cNvPr id="1027" name="Rectangle 3">
            <a:extLst>
              <a:ext uri="{FF2B5EF4-FFF2-40B4-BE49-F238E27FC236}">
                <a16:creationId xmlns:a16="http://schemas.microsoft.com/office/drawing/2014/main" id="{980512A3-3DD1-4A37-A7F4-787973A64BBC}"/>
              </a:ext>
            </a:extLst>
          </p:cNvPr>
          <p:cNvSpPr>
            <a:spLocks noGrp="1" noChangeArrowheads="1"/>
          </p:cNvSpPr>
          <p:nvPr>
            <p:ph type="body" idx="1"/>
          </p:nvPr>
        </p:nvSpPr>
        <p:spPr bwMode="auto">
          <a:xfrm>
            <a:off x="514350" y="2641600"/>
            <a:ext cx="5829300" cy="5486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1028" name="Rectangle 4">
            <a:extLst>
              <a:ext uri="{FF2B5EF4-FFF2-40B4-BE49-F238E27FC236}">
                <a16:creationId xmlns:a16="http://schemas.microsoft.com/office/drawing/2014/main" id="{67EAE585-AC74-4CAC-B297-5C016F3CD3CD}"/>
              </a:ext>
            </a:extLst>
          </p:cNvPr>
          <p:cNvSpPr>
            <a:spLocks noGrp="1" noChangeArrowheads="1"/>
          </p:cNvSpPr>
          <p:nvPr>
            <p:ph type="dt" sz="half" idx="2"/>
          </p:nvPr>
        </p:nvSpPr>
        <p:spPr bwMode="auto">
          <a:xfrm>
            <a:off x="514350" y="8331200"/>
            <a:ext cx="1428750"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eaLnBrk="1" hangingPunct="1">
              <a:defRPr>
                <a:ea typeface="+mn-ea"/>
              </a:defRPr>
            </a:lvl1pPr>
          </a:lstStyle>
          <a:p>
            <a:pPr>
              <a:defRPr/>
            </a:pPr>
            <a:endParaRPr lang="en-US" altLang="ja-JP"/>
          </a:p>
        </p:txBody>
      </p:sp>
      <p:sp>
        <p:nvSpPr>
          <p:cNvPr id="1029" name="Rectangle 5">
            <a:extLst>
              <a:ext uri="{FF2B5EF4-FFF2-40B4-BE49-F238E27FC236}">
                <a16:creationId xmlns:a16="http://schemas.microsoft.com/office/drawing/2014/main" id="{41327627-EEA5-4BBE-AFB2-B0836B59027A}"/>
              </a:ext>
            </a:extLst>
          </p:cNvPr>
          <p:cNvSpPr>
            <a:spLocks noGrp="1" noChangeArrowheads="1"/>
          </p:cNvSpPr>
          <p:nvPr>
            <p:ph type="ftr" sz="quarter" idx="3"/>
          </p:nvPr>
        </p:nvSpPr>
        <p:spPr bwMode="auto">
          <a:xfrm>
            <a:off x="2343150" y="8331200"/>
            <a:ext cx="2171700"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defRPr>
                <a:ea typeface="+mn-ea"/>
              </a:defRPr>
            </a:lvl1pPr>
          </a:lstStyle>
          <a:p>
            <a:pPr>
              <a:defRPr/>
            </a:pPr>
            <a:endParaRPr lang="en-US" altLang="ja-JP"/>
          </a:p>
        </p:txBody>
      </p:sp>
      <p:sp>
        <p:nvSpPr>
          <p:cNvPr id="1030" name="Rectangle 6">
            <a:extLst>
              <a:ext uri="{FF2B5EF4-FFF2-40B4-BE49-F238E27FC236}">
                <a16:creationId xmlns:a16="http://schemas.microsoft.com/office/drawing/2014/main" id="{DC2A220F-1030-48B7-9F7B-2F3EE82FFF43}"/>
              </a:ext>
            </a:extLst>
          </p:cNvPr>
          <p:cNvSpPr>
            <a:spLocks noGrp="1" noChangeArrowheads="1"/>
          </p:cNvSpPr>
          <p:nvPr>
            <p:ph type="sldNum" sz="quarter" idx="4"/>
          </p:nvPr>
        </p:nvSpPr>
        <p:spPr bwMode="auto">
          <a:xfrm>
            <a:off x="4914900" y="8331200"/>
            <a:ext cx="1428750"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a:ea typeface="ＭＳ Ｐゴシック" panose="020B0600070205080204" pitchFamily="50" charset="-128"/>
              </a:defRPr>
            </a:lvl1pPr>
          </a:lstStyle>
          <a:p>
            <a:fld id="{0108C09C-5DC9-440A-A58D-0A3B7B8E67E2}" type="slidenum">
              <a:rPr lang="en-US" altLang="ja-JP"/>
              <a:pPr/>
              <a:t>‹#›</a:t>
            </a:fld>
            <a:endParaRPr lang="en-US" altLang="ja-JP"/>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kumimoji="1" sz="4400">
          <a:solidFill>
            <a:schemeClr val="tx2"/>
          </a:solidFill>
          <a:latin typeface="+mj-lt"/>
          <a:ea typeface="+mj-ea"/>
          <a:cs typeface="+mj-cs"/>
        </a:defRPr>
      </a:lvl1pPr>
      <a:lvl2pPr algn="ctr" rtl="0" eaLnBrk="0" fontAlgn="base" hangingPunct="0">
        <a:spcBef>
          <a:spcPct val="0"/>
        </a:spcBef>
        <a:spcAft>
          <a:spcPct val="0"/>
        </a:spcAft>
        <a:defRPr kumimoji="1" sz="4400">
          <a:solidFill>
            <a:schemeClr val="tx2"/>
          </a:solidFill>
          <a:latin typeface="Times New Roman" pitchFamily="18" charset="0"/>
          <a:ea typeface="ＭＳ Ｐゴシック" pitchFamily="50" charset="-128"/>
        </a:defRPr>
      </a:lvl2pPr>
      <a:lvl3pPr algn="ctr" rtl="0" eaLnBrk="0" fontAlgn="base" hangingPunct="0">
        <a:spcBef>
          <a:spcPct val="0"/>
        </a:spcBef>
        <a:spcAft>
          <a:spcPct val="0"/>
        </a:spcAft>
        <a:defRPr kumimoji="1" sz="4400">
          <a:solidFill>
            <a:schemeClr val="tx2"/>
          </a:solidFill>
          <a:latin typeface="Times New Roman" pitchFamily="18" charset="0"/>
          <a:ea typeface="ＭＳ Ｐゴシック" pitchFamily="50" charset="-128"/>
        </a:defRPr>
      </a:lvl3pPr>
      <a:lvl4pPr algn="ctr" rtl="0" eaLnBrk="0" fontAlgn="base" hangingPunct="0">
        <a:spcBef>
          <a:spcPct val="0"/>
        </a:spcBef>
        <a:spcAft>
          <a:spcPct val="0"/>
        </a:spcAft>
        <a:defRPr kumimoji="1" sz="4400">
          <a:solidFill>
            <a:schemeClr val="tx2"/>
          </a:solidFill>
          <a:latin typeface="Times New Roman" pitchFamily="18" charset="0"/>
          <a:ea typeface="ＭＳ Ｐゴシック" pitchFamily="50" charset="-128"/>
        </a:defRPr>
      </a:lvl4pPr>
      <a:lvl5pPr algn="ctr" rtl="0" eaLnBrk="0" fontAlgn="base" hangingPunct="0">
        <a:spcBef>
          <a:spcPct val="0"/>
        </a:spcBef>
        <a:spcAft>
          <a:spcPct val="0"/>
        </a:spcAft>
        <a:defRPr kumimoji="1" sz="4400">
          <a:solidFill>
            <a:schemeClr val="tx2"/>
          </a:solidFill>
          <a:latin typeface="Times New Roman" pitchFamily="18" charset="0"/>
          <a:ea typeface="ＭＳ Ｐゴシック" pitchFamily="50" charset="-128"/>
        </a:defRPr>
      </a:lvl5pPr>
      <a:lvl6pPr marL="457200" algn="ctr" rtl="0" fontAlgn="base">
        <a:spcBef>
          <a:spcPct val="0"/>
        </a:spcBef>
        <a:spcAft>
          <a:spcPct val="0"/>
        </a:spcAft>
        <a:defRPr kumimoji="1" sz="4400">
          <a:solidFill>
            <a:schemeClr val="tx2"/>
          </a:solidFill>
          <a:latin typeface="Times New Roman" pitchFamily="18" charset="0"/>
          <a:ea typeface="ＭＳ Ｐゴシック" pitchFamily="50" charset="-128"/>
        </a:defRPr>
      </a:lvl6pPr>
      <a:lvl7pPr marL="914400" algn="ctr" rtl="0" fontAlgn="base">
        <a:spcBef>
          <a:spcPct val="0"/>
        </a:spcBef>
        <a:spcAft>
          <a:spcPct val="0"/>
        </a:spcAft>
        <a:defRPr kumimoji="1" sz="4400">
          <a:solidFill>
            <a:schemeClr val="tx2"/>
          </a:solidFill>
          <a:latin typeface="Times New Roman" pitchFamily="18" charset="0"/>
          <a:ea typeface="ＭＳ Ｐゴシック" pitchFamily="50" charset="-128"/>
        </a:defRPr>
      </a:lvl7pPr>
      <a:lvl8pPr marL="1371600" algn="ctr" rtl="0" fontAlgn="base">
        <a:spcBef>
          <a:spcPct val="0"/>
        </a:spcBef>
        <a:spcAft>
          <a:spcPct val="0"/>
        </a:spcAft>
        <a:defRPr kumimoji="1" sz="4400">
          <a:solidFill>
            <a:schemeClr val="tx2"/>
          </a:solidFill>
          <a:latin typeface="Times New Roman" pitchFamily="18" charset="0"/>
          <a:ea typeface="ＭＳ Ｐゴシック" pitchFamily="50" charset="-128"/>
        </a:defRPr>
      </a:lvl8pPr>
      <a:lvl9pPr marL="1828800" algn="ctr" rtl="0" fontAlgn="base">
        <a:spcBef>
          <a:spcPct val="0"/>
        </a:spcBef>
        <a:spcAft>
          <a:spcPct val="0"/>
        </a:spcAft>
        <a:defRPr kumimoji="1" sz="4400">
          <a:solidFill>
            <a:schemeClr val="tx2"/>
          </a:solidFill>
          <a:latin typeface="Times New Roman" pitchFamily="18" charset="0"/>
          <a:ea typeface="ＭＳ Ｐゴシック" pitchFamily="50" charset="-128"/>
        </a:defRPr>
      </a:lvl9pPr>
    </p:titleStyle>
    <p:body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3.emf"/><Relationship Id="rId7" Type="http://schemas.openxmlformats.org/officeDocument/2006/relationships/image" Target="../media/image5.emf"/><Relationship Id="rId2" Type="http://schemas.openxmlformats.org/officeDocument/2006/relationships/oleObject" Target="../embeddings/oleObject1.bin"/><Relationship Id="rId1" Type="http://schemas.openxmlformats.org/officeDocument/2006/relationships/slideLayout" Target="../slideLayouts/slideLayout7.xml"/><Relationship Id="rId6" Type="http://schemas.openxmlformats.org/officeDocument/2006/relationships/oleObject" Target="../embeddings/oleObject3.bin"/><Relationship Id="rId5" Type="http://schemas.openxmlformats.org/officeDocument/2006/relationships/image" Target="../media/image4.emf"/><Relationship Id="rId4" Type="http://schemas.openxmlformats.org/officeDocument/2006/relationships/oleObject" Target="../embeddings/oleObject2.bin"/></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角丸四角形 55">
            <a:extLst>
              <a:ext uri="{FF2B5EF4-FFF2-40B4-BE49-F238E27FC236}">
                <a16:creationId xmlns:a16="http://schemas.microsoft.com/office/drawing/2014/main" id="{1B04B366-08E9-4982-B4D9-60D99160ECEF}"/>
              </a:ext>
            </a:extLst>
          </p:cNvPr>
          <p:cNvSpPr>
            <a:spLocks noChangeArrowheads="1"/>
          </p:cNvSpPr>
          <p:nvPr/>
        </p:nvSpPr>
        <p:spPr bwMode="auto">
          <a:xfrm>
            <a:off x="136525" y="6438900"/>
            <a:ext cx="3913188" cy="412750"/>
          </a:xfrm>
          <a:prstGeom prst="roundRect">
            <a:avLst>
              <a:gd name="adj" fmla="val 16667"/>
            </a:avLst>
          </a:prstGeom>
          <a:solidFill>
            <a:srgbClr val="FFCCCC"/>
          </a:solidFill>
          <a:ln>
            <a:noFill/>
          </a:ln>
          <a:effectLst>
            <a:outerShdw dist="35921" dir="2700000" algn="ctr" rotWithShape="0">
              <a:srgbClr val="C0C0C0"/>
            </a:outerShdw>
          </a:effectLst>
          <a:extLst>
            <a:ext uri="{91240B29-F687-4F45-9708-019B960494DF}">
              <a14:hiddenLine xmlns:a14="http://schemas.microsoft.com/office/drawing/2010/main" w="9525">
                <a:solidFill>
                  <a:srgbClr val="000000"/>
                </a:solidFill>
                <a:round/>
                <a:headEnd/>
                <a:tailEnd/>
              </a14:hiddenLine>
            </a:ext>
          </a:extLst>
        </p:spPr>
        <p:txBody>
          <a:bodyPr anchor="ctr">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1400">
              <a:ea typeface="HG丸ｺﾞｼｯｸM-PRO" panose="020F0600000000000000" pitchFamily="50" charset="-128"/>
            </a:endParaRPr>
          </a:p>
        </p:txBody>
      </p:sp>
      <p:pic>
        <p:nvPicPr>
          <p:cNvPr id="3075" name="図 3">
            <a:extLst>
              <a:ext uri="{FF2B5EF4-FFF2-40B4-BE49-F238E27FC236}">
                <a16:creationId xmlns:a16="http://schemas.microsoft.com/office/drawing/2014/main" id="{1D240B10-CF94-42DD-88B3-3862139555EA}"/>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42875" y="792163"/>
            <a:ext cx="3195638" cy="879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6" name="Text Box 76">
            <a:extLst>
              <a:ext uri="{FF2B5EF4-FFF2-40B4-BE49-F238E27FC236}">
                <a16:creationId xmlns:a16="http://schemas.microsoft.com/office/drawing/2014/main" id="{04901D4C-A5B9-4DAC-9691-1ECC209CC0A2}"/>
              </a:ext>
            </a:extLst>
          </p:cNvPr>
          <p:cNvSpPr txBox="1">
            <a:spLocks noChangeArrowheads="1"/>
          </p:cNvSpPr>
          <p:nvPr/>
        </p:nvSpPr>
        <p:spPr bwMode="auto">
          <a:xfrm>
            <a:off x="0" y="274638"/>
            <a:ext cx="4437063" cy="368300"/>
          </a:xfrm>
          <a:prstGeom prst="rect">
            <a:avLst/>
          </a:prstGeom>
          <a:noFill/>
          <a:ln>
            <a:noFill/>
          </a:ln>
          <a:effectLst/>
          <a:extLst>
            <a:ext uri="{909E8E84-426E-40DD-AFC4-6F175D3DCCD1}">
              <a14:hiddenFill xmlns:a14="http://schemas.microsoft.com/office/drawing/2010/main">
                <a:solidFill>
                  <a:schemeClr val="tx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0C0C0"/>
                  </a:outerShdw>
                </a:effectLst>
              </a14:hiddenEffects>
            </a:ext>
          </a:extLst>
        </p:spPr>
        <p:txBody>
          <a:bodyPr anchor="ctr">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eaLnBrk="1" hangingPunct="1">
              <a:spcBef>
                <a:spcPct val="0"/>
              </a:spcBef>
              <a:buFontTx/>
              <a:buNone/>
            </a:pPr>
            <a:r>
              <a:rPr lang="ja-JP" altLang="en-US" sz="1800">
                <a:ea typeface="HGP創英角ｺﾞｼｯｸUB" panose="020B0900000000000000" pitchFamily="50" charset="-128"/>
              </a:rPr>
              <a:t>厚生労働省職員および退職者の皆さまへ</a:t>
            </a:r>
          </a:p>
        </p:txBody>
      </p:sp>
      <p:sp>
        <p:nvSpPr>
          <p:cNvPr id="3077" name="Text Box 103">
            <a:extLst>
              <a:ext uri="{FF2B5EF4-FFF2-40B4-BE49-F238E27FC236}">
                <a16:creationId xmlns:a16="http://schemas.microsoft.com/office/drawing/2014/main" id="{A707CFEA-3D09-4BD5-A57B-825DBF5744E1}"/>
              </a:ext>
            </a:extLst>
          </p:cNvPr>
          <p:cNvSpPr txBox="1">
            <a:spLocks noChangeArrowheads="1"/>
          </p:cNvSpPr>
          <p:nvPr/>
        </p:nvSpPr>
        <p:spPr bwMode="auto">
          <a:xfrm>
            <a:off x="88900" y="638175"/>
            <a:ext cx="6769100" cy="244475"/>
          </a:xfrm>
          <a:prstGeom prst="rect">
            <a:avLst/>
          </a:prstGeom>
          <a:noFill/>
          <a:ln>
            <a:noFill/>
          </a:ln>
          <a:effectLst/>
          <a:extLst>
            <a:ext uri="{909E8E84-426E-40DD-AFC4-6F175D3DCCD1}">
              <a14:hiddenFill xmlns:a14="http://schemas.microsoft.com/office/drawing/2010/main">
                <a:solidFill>
                  <a:schemeClr val="tx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0C0C0"/>
                  </a:outerShdw>
                </a:effectLst>
              </a14:hiddenEffects>
            </a:ext>
          </a:extLst>
        </p:spPr>
        <p:txBody>
          <a:bodyPr>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eaLnBrk="1" hangingPunct="1">
              <a:spcBef>
                <a:spcPct val="50000"/>
              </a:spcBef>
              <a:buFontTx/>
              <a:buNone/>
            </a:pPr>
            <a:r>
              <a:rPr lang="en-US" altLang="ja-JP" sz="1000" b="1">
                <a:solidFill>
                  <a:srgbClr val="FF3300"/>
                </a:solidFill>
                <a:ea typeface="HG丸ｺﾞｼｯｸM-PRO" panose="020F0600000000000000" pitchFamily="50" charset="-128"/>
              </a:rPr>
              <a:t>※</a:t>
            </a:r>
            <a:r>
              <a:rPr lang="ja-JP" altLang="en-US" sz="1000" b="1">
                <a:solidFill>
                  <a:srgbClr val="FF3300"/>
                </a:solidFill>
                <a:ea typeface="HG丸ｺﾞｼｯｸM-PRO" panose="020F0600000000000000" pitchFamily="50" charset="-128"/>
              </a:rPr>
              <a:t>厚生労働省第二共済組合及び社会保険職員共済組合に属しない職員および退職者の方が対象です。</a:t>
            </a:r>
          </a:p>
        </p:txBody>
      </p:sp>
      <p:grpSp>
        <p:nvGrpSpPr>
          <p:cNvPr id="3078" name="グループ化 6">
            <a:extLst>
              <a:ext uri="{FF2B5EF4-FFF2-40B4-BE49-F238E27FC236}">
                <a16:creationId xmlns:a16="http://schemas.microsoft.com/office/drawing/2014/main" id="{08C888CD-6E37-4F5D-A094-E63A8114BFD7}"/>
              </a:ext>
            </a:extLst>
          </p:cNvPr>
          <p:cNvGrpSpPr>
            <a:grpSpLocks/>
          </p:cNvGrpSpPr>
          <p:nvPr/>
        </p:nvGrpSpPr>
        <p:grpSpPr bwMode="auto">
          <a:xfrm>
            <a:off x="-1588" y="1655763"/>
            <a:ext cx="6859588" cy="1008062"/>
            <a:chOff x="8991" y="1842302"/>
            <a:chExt cx="6858000" cy="1008062"/>
          </a:xfrm>
        </p:grpSpPr>
        <p:sp>
          <p:nvSpPr>
            <p:cNvPr id="3115" name="Rectangle 17">
              <a:extLst>
                <a:ext uri="{FF2B5EF4-FFF2-40B4-BE49-F238E27FC236}">
                  <a16:creationId xmlns:a16="http://schemas.microsoft.com/office/drawing/2014/main" id="{B62AB86A-BF10-4ACA-A7AB-EA54D4B70FF7}"/>
                </a:ext>
              </a:extLst>
            </p:cNvPr>
            <p:cNvSpPr>
              <a:spLocks noChangeArrowheads="1"/>
            </p:cNvSpPr>
            <p:nvPr/>
          </p:nvSpPr>
          <p:spPr bwMode="auto">
            <a:xfrm>
              <a:off x="8991" y="1842302"/>
              <a:ext cx="6858000" cy="1008062"/>
            </a:xfrm>
            <a:prstGeom prst="rect">
              <a:avLst/>
            </a:prstGeom>
            <a:solidFill>
              <a:srgbClr val="0000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eaLnBrk="1" hangingPunct="1">
                <a:spcBef>
                  <a:spcPct val="0"/>
                </a:spcBef>
                <a:buFontTx/>
                <a:buNone/>
              </a:pPr>
              <a:endParaRPr lang="ja-JP" altLang="ja-JP" sz="1800">
                <a:latin typeface="Arial" panose="020B0604020202020204" pitchFamily="34" charset="0"/>
              </a:endParaRPr>
            </a:p>
          </p:txBody>
        </p:sp>
        <p:sp>
          <p:nvSpPr>
            <p:cNvPr id="3116" name="WordArt 28">
              <a:extLst>
                <a:ext uri="{FF2B5EF4-FFF2-40B4-BE49-F238E27FC236}">
                  <a16:creationId xmlns:a16="http://schemas.microsoft.com/office/drawing/2014/main" id="{FB8EEB39-39D6-44ED-A0D4-F5865F2800A5}"/>
                </a:ext>
              </a:extLst>
            </p:cNvPr>
            <p:cNvSpPr>
              <a:spLocks noChangeArrowheads="1" noChangeShapeType="1" noTextEdit="1"/>
            </p:cNvSpPr>
            <p:nvPr/>
          </p:nvSpPr>
          <p:spPr bwMode="auto">
            <a:xfrm>
              <a:off x="160337" y="1883224"/>
              <a:ext cx="6626225" cy="936625"/>
            </a:xfrm>
            <a:prstGeom prst="rect">
              <a:avLst/>
            </a:prstGeom>
          </p:spPr>
          <p:txBody>
            <a:bodyPr wrap="none" fromWordArt="1">
              <a:prstTxWarp prst="textPlain">
                <a:avLst>
                  <a:gd name="adj" fmla="val 50000"/>
                </a:avLst>
              </a:prstTxWarp>
            </a:bodyPr>
            <a:lstStyle/>
            <a:p>
              <a:pPr algn="ctr"/>
              <a:r>
                <a:rPr lang="ja-JP" altLang="en-US" sz="2800" kern="10">
                  <a:ln w="9525">
                    <a:solidFill>
                      <a:srgbClr val="000000"/>
                    </a:solidFill>
                    <a:round/>
                    <a:headEnd/>
                    <a:tailEnd/>
                  </a:ln>
                  <a:solidFill>
                    <a:srgbClr val="FFFFFF"/>
                  </a:solidFill>
                  <a:latin typeface="HGP創英角ｺﾞｼｯｸUB" panose="020B0900000000000000" pitchFamily="50" charset="-128"/>
                  <a:ea typeface="HGP創英角ｺﾞｼｯｸUB" panose="020B0900000000000000" pitchFamily="50" charset="-128"/>
                </a:rPr>
                <a:t>厚生労働省団体扱自動車保険のご案内</a:t>
              </a:r>
            </a:p>
          </p:txBody>
        </p:sp>
      </p:grpSp>
      <p:pic>
        <p:nvPicPr>
          <p:cNvPr id="3079" name="図 7">
            <a:extLst>
              <a:ext uri="{FF2B5EF4-FFF2-40B4-BE49-F238E27FC236}">
                <a16:creationId xmlns:a16="http://schemas.microsoft.com/office/drawing/2014/main" id="{3DCA9635-958A-4F4A-8549-510857FFF1CA}"/>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08388" y="927100"/>
            <a:ext cx="2557462" cy="582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80" name="正方形/長方形 8">
            <a:extLst>
              <a:ext uri="{FF2B5EF4-FFF2-40B4-BE49-F238E27FC236}">
                <a16:creationId xmlns:a16="http://schemas.microsoft.com/office/drawing/2014/main" id="{0D848E81-87B4-40EE-BB2A-4D06C8889943}"/>
              </a:ext>
            </a:extLst>
          </p:cNvPr>
          <p:cNvSpPr>
            <a:spLocks noChangeArrowheads="1"/>
          </p:cNvSpPr>
          <p:nvPr/>
        </p:nvSpPr>
        <p:spPr bwMode="auto">
          <a:xfrm flipH="1">
            <a:off x="3394075" y="922338"/>
            <a:ext cx="46038" cy="593725"/>
          </a:xfrm>
          <a:prstGeom prst="rect">
            <a:avLst/>
          </a:prstGeom>
          <a:solidFill>
            <a:schemeClr val="tx1"/>
          </a:solidFill>
          <a:ln>
            <a:noFill/>
          </a:ln>
          <a:effectLst>
            <a:outerShdw dist="35921" dir="2700000" algn="ctr" rotWithShape="0">
              <a:srgbClr val="C0C0C0"/>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1400">
              <a:ea typeface="HG丸ｺﾞｼｯｸM-PRO" panose="020F0600000000000000" pitchFamily="50" charset="-128"/>
            </a:endParaRPr>
          </a:p>
        </p:txBody>
      </p:sp>
      <p:sp>
        <p:nvSpPr>
          <p:cNvPr id="3081" name="角丸四角形 10">
            <a:extLst>
              <a:ext uri="{FF2B5EF4-FFF2-40B4-BE49-F238E27FC236}">
                <a16:creationId xmlns:a16="http://schemas.microsoft.com/office/drawing/2014/main" id="{CEE9EFB2-0D3A-46C4-858D-5EB052BD21B9}"/>
              </a:ext>
            </a:extLst>
          </p:cNvPr>
          <p:cNvSpPr>
            <a:spLocks noChangeArrowheads="1"/>
          </p:cNvSpPr>
          <p:nvPr/>
        </p:nvSpPr>
        <p:spPr bwMode="auto">
          <a:xfrm>
            <a:off x="149225" y="3025775"/>
            <a:ext cx="6519863" cy="3060700"/>
          </a:xfrm>
          <a:prstGeom prst="roundRect">
            <a:avLst>
              <a:gd name="adj" fmla="val 16667"/>
            </a:avLst>
          </a:prstGeom>
          <a:solidFill>
            <a:srgbClr val="FFCCCC"/>
          </a:solidFill>
          <a:ln>
            <a:noFill/>
          </a:ln>
          <a:effectLst>
            <a:outerShdw dist="35921" dir="2700000" algn="ctr" rotWithShape="0">
              <a:srgbClr val="C0C0C0"/>
            </a:outerShdw>
          </a:effectLst>
          <a:extLst>
            <a:ext uri="{91240B29-F687-4F45-9708-019B960494DF}">
              <a14:hiddenLine xmlns:a14="http://schemas.microsoft.com/office/drawing/2010/main" w="9525">
                <a:solidFill>
                  <a:srgbClr val="000000"/>
                </a:solidFill>
                <a:round/>
                <a:headEnd/>
                <a:tailEnd/>
              </a14:hiddenLine>
            </a:ext>
          </a:extLst>
        </p:spPr>
        <p:txBody>
          <a:bodyPr anchor="ctr">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1400">
              <a:ea typeface="HG丸ｺﾞｼｯｸM-PRO" panose="020F0600000000000000" pitchFamily="50" charset="-128"/>
            </a:endParaRPr>
          </a:p>
        </p:txBody>
      </p:sp>
      <p:sp>
        <p:nvSpPr>
          <p:cNvPr id="12" name="テキスト ボックス 11">
            <a:extLst>
              <a:ext uri="{FF2B5EF4-FFF2-40B4-BE49-F238E27FC236}">
                <a16:creationId xmlns:a16="http://schemas.microsoft.com/office/drawing/2014/main" id="{1DCAC5C9-D89F-45D6-917E-FF3E1164F206}"/>
              </a:ext>
            </a:extLst>
          </p:cNvPr>
          <p:cNvSpPr txBox="1"/>
          <p:nvPr/>
        </p:nvSpPr>
        <p:spPr>
          <a:xfrm>
            <a:off x="307975" y="3186113"/>
            <a:ext cx="1908175" cy="522287"/>
          </a:xfrm>
          <a:prstGeom prst="rect">
            <a:avLst/>
          </a:prstGeom>
          <a:noFill/>
        </p:spPr>
        <p:txBody>
          <a:bodyPr>
            <a:spAutoFit/>
          </a:bodyPr>
          <a:lstStyle/>
          <a:p>
            <a:pPr>
              <a:defRPr/>
            </a:pPr>
            <a:r>
              <a:rPr lang="ja-JP" altLang="en-US" kern="10" dirty="0">
                <a:solidFill>
                  <a:srgbClr val="FF0000"/>
                </a:solidFill>
                <a:effectLst>
                  <a:outerShdw dist="35921" dir="2700000" algn="ctr" rotWithShape="0">
                    <a:srgbClr val="C0C0C0">
                      <a:alpha val="79999"/>
                    </a:srgbClr>
                  </a:outerShdw>
                </a:effectLst>
                <a:latin typeface="HGP創英角ｺﾞｼｯｸUB" panose="020B0900000000000000" pitchFamily="50" charset="-128"/>
                <a:ea typeface="HGP創英角ｺﾞｼｯｸUB" panose="020B0900000000000000" pitchFamily="50" charset="-128"/>
              </a:rPr>
              <a:t>厚生労働省共済組合加入の皆さまなら</a:t>
            </a:r>
            <a:r>
              <a:rPr lang="en-US" altLang="ja-JP" kern="10" dirty="0">
                <a:solidFill>
                  <a:srgbClr val="FF0000"/>
                </a:solidFill>
                <a:effectLst>
                  <a:outerShdw dist="35921" dir="2700000" algn="ctr" rotWithShape="0">
                    <a:srgbClr val="C0C0C0">
                      <a:alpha val="79999"/>
                    </a:srgbClr>
                  </a:outerShdw>
                </a:effectLst>
                <a:latin typeface="HGP創英角ｺﾞｼｯｸUB" panose="020B0900000000000000" pitchFamily="50" charset="-128"/>
                <a:ea typeface="HGP創英角ｺﾞｼｯｸUB" panose="020B0900000000000000" pitchFamily="50" charset="-128"/>
              </a:rPr>
              <a:t>…</a:t>
            </a:r>
            <a:endParaRPr lang="ja-JP" altLang="en-US" dirty="0">
              <a:solidFill>
                <a:srgbClr val="FF0000"/>
              </a:solidFill>
            </a:endParaRPr>
          </a:p>
        </p:txBody>
      </p:sp>
      <p:sp>
        <p:nvSpPr>
          <p:cNvPr id="3083" name="楕円 14">
            <a:extLst>
              <a:ext uri="{FF2B5EF4-FFF2-40B4-BE49-F238E27FC236}">
                <a16:creationId xmlns:a16="http://schemas.microsoft.com/office/drawing/2014/main" id="{473D2CC5-7DDC-487A-A459-D8E2E8031193}"/>
              </a:ext>
            </a:extLst>
          </p:cNvPr>
          <p:cNvSpPr>
            <a:spLocks noChangeArrowheads="1"/>
          </p:cNvSpPr>
          <p:nvPr/>
        </p:nvSpPr>
        <p:spPr bwMode="auto">
          <a:xfrm>
            <a:off x="2967038" y="3795713"/>
            <a:ext cx="1362075" cy="917575"/>
          </a:xfrm>
          <a:prstGeom prst="ellipse">
            <a:avLst/>
          </a:prstGeom>
          <a:solidFill>
            <a:schemeClr val="bg1"/>
          </a:solidFill>
          <a:ln w="38100" algn="ctr">
            <a:solidFill>
              <a:srgbClr val="FF0000"/>
            </a:solidFill>
            <a:round/>
            <a:headEnd/>
            <a:tailEnd/>
          </a:ln>
          <a:effectLst>
            <a:outerShdw dist="35921" dir="2700000" algn="ctr" rotWithShape="0">
              <a:srgbClr val="C0C0C0"/>
            </a:outerShdw>
          </a:effectLst>
        </p:spPr>
        <p:txBody>
          <a:bodyPr anchor="ctr">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1400">
              <a:ea typeface="HG丸ｺﾞｼｯｸM-PRO" panose="020F0600000000000000" pitchFamily="50" charset="-128"/>
            </a:endParaRPr>
          </a:p>
        </p:txBody>
      </p:sp>
      <p:sp>
        <p:nvSpPr>
          <p:cNvPr id="3084" name="テキスト ボックス 12">
            <a:extLst>
              <a:ext uri="{FF2B5EF4-FFF2-40B4-BE49-F238E27FC236}">
                <a16:creationId xmlns:a16="http://schemas.microsoft.com/office/drawing/2014/main" id="{ED6F3258-C8E0-4367-BCE2-24C620840F0A}"/>
              </a:ext>
            </a:extLst>
          </p:cNvPr>
          <p:cNvSpPr txBox="1">
            <a:spLocks noChangeArrowheads="1"/>
          </p:cNvSpPr>
          <p:nvPr/>
        </p:nvSpPr>
        <p:spPr bwMode="auto">
          <a:xfrm>
            <a:off x="808038" y="3648075"/>
            <a:ext cx="4997450" cy="1184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spcBef>
                <a:spcPct val="0"/>
              </a:spcBef>
              <a:buFontTx/>
              <a:buNone/>
            </a:pPr>
            <a:r>
              <a:rPr lang="en-US" altLang="ja-JP" sz="6000" b="1">
                <a:solidFill>
                  <a:srgbClr val="FF0000"/>
                </a:solidFill>
                <a:ea typeface="HGP創英角ｺﾞｼｯｸUB" panose="020B0900000000000000" pitchFamily="50" charset="-128"/>
              </a:rPr>
              <a:t>20.0</a:t>
            </a:r>
            <a:r>
              <a:rPr lang="ja-JP" altLang="en-US" sz="6000" b="1">
                <a:solidFill>
                  <a:srgbClr val="FF0000"/>
                </a:solidFill>
                <a:ea typeface="HGP創英角ｺﾞｼｯｸUB" panose="020B0900000000000000" pitchFamily="50" charset="-128"/>
              </a:rPr>
              <a:t>％ </a:t>
            </a:r>
            <a:r>
              <a:rPr lang="ja-JP" altLang="en-US" sz="4000">
                <a:solidFill>
                  <a:srgbClr val="FF0000"/>
                </a:solidFill>
                <a:ea typeface="HGP創英角ｺﾞｼｯｸUB" panose="020B0900000000000000" pitchFamily="50" charset="-128"/>
              </a:rPr>
              <a:t>割引</a:t>
            </a:r>
          </a:p>
          <a:p>
            <a:pPr>
              <a:spcBef>
                <a:spcPct val="0"/>
              </a:spcBef>
              <a:buFontTx/>
              <a:buNone/>
            </a:pPr>
            <a:endParaRPr lang="ja-JP" altLang="en-US" sz="1100">
              <a:ea typeface="HG丸ｺﾞｼｯｸM-PRO" panose="020F0600000000000000" pitchFamily="50" charset="-128"/>
            </a:endParaRPr>
          </a:p>
        </p:txBody>
      </p:sp>
      <p:sp>
        <p:nvSpPr>
          <p:cNvPr id="14" name="テキスト ボックス 13">
            <a:extLst>
              <a:ext uri="{FF2B5EF4-FFF2-40B4-BE49-F238E27FC236}">
                <a16:creationId xmlns:a16="http://schemas.microsoft.com/office/drawing/2014/main" id="{8E8F716C-C5BA-4D8C-89F6-64C1DBDAAD9A}"/>
              </a:ext>
            </a:extLst>
          </p:cNvPr>
          <p:cNvSpPr txBox="1"/>
          <p:nvPr/>
        </p:nvSpPr>
        <p:spPr>
          <a:xfrm>
            <a:off x="2457450" y="3136900"/>
            <a:ext cx="3708400" cy="584200"/>
          </a:xfrm>
          <a:prstGeom prst="rect">
            <a:avLst/>
          </a:prstGeom>
          <a:noFill/>
        </p:spPr>
        <p:txBody>
          <a:bodyPr>
            <a:spAutoFit/>
          </a:bodyPr>
          <a:lstStyle/>
          <a:p>
            <a:pPr eaLnBrk="1" hangingPunct="1">
              <a:defRPr/>
            </a:pPr>
            <a:r>
              <a:rPr lang="ja-JP" altLang="en-US" sz="800" dirty="0">
                <a:latin typeface="+mn-lt"/>
              </a:rPr>
              <a:t>（注１）厚生労働省の団体扱割増引率は、厚生労働省団体扱自動車保険の「ご契約台数」と「損害率」に応じて毎年算出され変動する場合があります。団体扱割引率</a:t>
            </a:r>
            <a:r>
              <a:rPr lang="en-US" altLang="ja-JP" sz="800" dirty="0">
                <a:latin typeface="+mn-lt"/>
              </a:rPr>
              <a:t>20.0</a:t>
            </a:r>
            <a:r>
              <a:rPr lang="ja-JP" altLang="en-US" sz="800" dirty="0">
                <a:latin typeface="+mn-lt"/>
              </a:rPr>
              <a:t>％は、ご契約期間の初日が</a:t>
            </a:r>
            <a:r>
              <a:rPr lang="en-US" altLang="ja-JP" sz="800" dirty="0">
                <a:latin typeface="+mn-lt"/>
              </a:rPr>
              <a:t>2024</a:t>
            </a:r>
            <a:r>
              <a:rPr lang="ja-JP" altLang="en-US" sz="800" dirty="0">
                <a:latin typeface="+mn-lt"/>
              </a:rPr>
              <a:t>年</a:t>
            </a:r>
            <a:r>
              <a:rPr lang="en-US" altLang="ja-JP" sz="800" dirty="0">
                <a:latin typeface="+mn-lt"/>
              </a:rPr>
              <a:t>10</a:t>
            </a:r>
            <a:r>
              <a:rPr lang="ja-JP" altLang="en-US" sz="800" dirty="0">
                <a:latin typeface="+mn-lt"/>
              </a:rPr>
              <a:t>月</a:t>
            </a:r>
            <a:r>
              <a:rPr lang="en-US" altLang="ja-JP" sz="800" dirty="0">
                <a:latin typeface="+mn-lt"/>
              </a:rPr>
              <a:t>1</a:t>
            </a:r>
            <a:r>
              <a:rPr lang="ja-JP" altLang="en-US" sz="800" dirty="0">
                <a:latin typeface="+mn-lt"/>
              </a:rPr>
              <a:t>日～</a:t>
            </a:r>
            <a:r>
              <a:rPr lang="en-US" altLang="ja-JP" sz="800" dirty="0">
                <a:latin typeface="+mn-lt"/>
              </a:rPr>
              <a:t>2025</a:t>
            </a:r>
            <a:r>
              <a:rPr lang="ja-JP" altLang="en-US" sz="800" dirty="0">
                <a:latin typeface="+mn-lt"/>
              </a:rPr>
              <a:t>年</a:t>
            </a:r>
            <a:r>
              <a:rPr lang="en-US" altLang="ja-JP" sz="800" dirty="0">
                <a:latin typeface="+mn-lt"/>
              </a:rPr>
              <a:t>10</a:t>
            </a:r>
            <a:r>
              <a:rPr lang="ja-JP" altLang="en-US" sz="800" dirty="0">
                <a:latin typeface="+mn-lt"/>
              </a:rPr>
              <a:t>月</a:t>
            </a:r>
            <a:r>
              <a:rPr lang="en-US" altLang="ja-JP" sz="800" dirty="0">
                <a:latin typeface="+mn-lt"/>
              </a:rPr>
              <a:t>1</a:t>
            </a:r>
            <a:r>
              <a:rPr lang="ja-JP" altLang="en-US" sz="800" dirty="0">
                <a:latin typeface="+mn-lt"/>
              </a:rPr>
              <a:t>日のご契約に適用されます。</a:t>
            </a:r>
          </a:p>
        </p:txBody>
      </p:sp>
      <p:sp>
        <p:nvSpPr>
          <p:cNvPr id="16" name="テキスト ボックス 15">
            <a:extLst>
              <a:ext uri="{FF2B5EF4-FFF2-40B4-BE49-F238E27FC236}">
                <a16:creationId xmlns:a16="http://schemas.microsoft.com/office/drawing/2014/main" id="{84D77711-7293-4A95-821E-5B17E831D3A0}"/>
              </a:ext>
            </a:extLst>
          </p:cNvPr>
          <p:cNvSpPr txBox="1"/>
          <p:nvPr/>
        </p:nvSpPr>
        <p:spPr>
          <a:xfrm>
            <a:off x="307975" y="4692650"/>
            <a:ext cx="6010275" cy="522288"/>
          </a:xfrm>
          <a:prstGeom prst="rect">
            <a:avLst/>
          </a:prstGeom>
          <a:noFill/>
        </p:spPr>
        <p:txBody>
          <a:bodyPr>
            <a:spAutoFit/>
          </a:bodyPr>
          <a:lstStyle/>
          <a:p>
            <a:pPr eaLnBrk="1" hangingPunct="1">
              <a:defRPr/>
            </a:pPr>
            <a:r>
              <a:rPr lang="ja-JP" altLang="en-US" sz="1200" b="1" dirty="0">
                <a:solidFill>
                  <a:srgbClr val="000000"/>
                </a:solidFill>
                <a:latin typeface="+mn-lt"/>
              </a:rPr>
              <a:t>一括払（年払）でも・分割払（月払）でも、一般契約に比べ保険料が約５％おトク！</a:t>
            </a:r>
          </a:p>
          <a:p>
            <a:pPr eaLnBrk="1" hangingPunct="1">
              <a:defRPr/>
            </a:pPr>
            <a:r>
              <a:rPr lang="en-US" altLang="ja-JP" sz="800" dirty="0">
                <a:solidFill>
                  <a:srgbClr val="000000"/>
                </a:solidFill>
                <a:latin typeface="+mn-lt"/>
              </a:rPr>
              <a:t>※</a:t>
            </a:r>
            <a:r>
              <a:rPr lang="ja-JP" altLang="en-US" sz="800" dirty="0">
                <a:solidFill>
                  <a:srgbClr val="000000"/>
                </a:solidFill>
                <a:latin typeface="+mn-lt"/>
              </a:rPr>
              <a:t>団体扱年一括払でお支払いなら保険料が５％割引になります（団体扱年一括払による割引）。</a:t>
            </a:r>
          </a:p>
          <a:p>
            <a:pPr eaLnBrk="1" hangingPunct="1">
              <a:defRPr/>
            </a:pPr>
            <a:r>
              <a:rPr lang="en-US" altLang="ja-JP" sz="800" dirty="0">
                <a:solidFill>
                  <a:srgbClr val="000000"/>
                </a:solidFill>
                <a:latin typeface="+mn-lt"/>
              </a:rPr>
              <a:t>※</a:t>
            </a:r>
            <a:r>
              <a:rPr lang="ja-JP" altLang="en-US" sz="800" dirty="0">
                <a:solidFill>
                  <a:srgbClr val="000000"/>
                </a:solidFill>
                <a:latin typeface="+mn-lt"/>
              </a:rPr>
              <a:t>団体扱月払でお支払いなら分割のための割増（約５</a:t>
            </a:r>
            <a:r>
              <a:rPr lang="en-US" altLang="ja-JP" sz="800" dirty="0">
                <a:solidFill>
                  <a:srgbClr val="000000"/>
                </a:solidFill>
                <a:latin typeface="+mn-lt"/>
              </a:rPr>
              <a:t>%</a:t>
            </a:r>
            <a:r>
              <a:rPr lang="ja-JP" altLang="en-US" sz="800" dirty="0">
                <a:solidFill>
                  <a:srgbClr val="000000"/>
                </a:solidFill>
                <a:latin typeface="+mn-lt"/>
              </a:rPr>
              <a:t>）がかかりません。</a:t>
            </a:r>
          </a:p>
        </p:txBody>
      </p:sp>
      <p:sp>
        <p:nvSpPr>
          <p:cNvPr id="3087" name="WordArt 100">
            <a:extLst>
              <a:ext uri="{FF2B5EF4-FFF2-40B4-BE49-F238E27FC236}">
                <a16:creationId xmlns:a16="http://schemas.microsoft.com/office/drawing/2014/main" id="{4DAF22CF-54FF-4750-930A-11928A243B86}"/>
              </a:ext>
            </a:extLst>
          </p:cNvPr>
          <p:cNvSpPr>
            <a:spLocks noChangeArrowheads="1" noChangeShapeType="1" noTextEdit="1"/>
          </p:cNvSpPr>
          <p:nvPr/>
        </p:nvSpPr>
        <p:spPr bwMode="auto">
          <a:xfrm>
            <a:off x="187325" y="5202238"/>
            <a:ext cx="6669088" cy="574675"/>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ja-JP" altLang="en-US" sz="3600" kern="10">
                <a:solidFill>
                  <a:srgbClr val="3366FF"/>
                </a:solidFill>
                <a:effectLst>
                  <a:outerShdw dist="35921" dir="2700000" algn="ctr" rotWithShape="0">
                    <a:srgbClr val="C0C0C0">
                      <a:alpha val="79999"/>
                    </a:srgbClr>
                  </a:outerShdw>
                </a:effectLst>
                <a:latin typeface="HGP創英角ｺﾞｼｯｸUB" panose="020B0900000000000000" pitchFamily="50" charset="-128"/>
                <a:ea typeface="HGP創英角ｺﾞｼｯｸUB" panose="020B0900000000000000" pitchFamily="50" charset="-128"/>
              </a:rPr>
              <a:t>団体扱契約は一般契約に比べて約２４％割安　</a:t>
            </a:r>
          </a:p>
        </p:txBody>
      </p:sp>
      <p:sp>
        <p:nvSpPr>
          <p:cNvPr id="19" name="正方形/長方形 18">
            <a:extLst>
              <a:ext uri="{FF2B5EF4-FFF2-40B4-BE49-F238E27FC236}">
                <a16:creationId xmlns:a16="http://schemas.microsoft.com/office/drawing/2014/main" id="{68F5A30F-9C2D-424A-A2BA-64BB5D8E873C}"/>
              </a:ext>
            </a:extLst>
          </p:cNvPr>
          <p:cNvSpPr/>
          <p:nvPr/>
        </p:nvSpPr>
        <p:spPr>
          <a:xfrm>
            <a:off x="149225" y="5759450"/>
            <a:ext cx="7370763" cy="339725"/>
          </a:xfrm>
          <a:prstGeom prst="rect">
            <a:avLst/>
          </a:prstGeom>
        </p:spPr>
        <p:txBody>
          <a:bodyPr>
            <a:spAutoFit/>
          </a:bodyPr>
          <a:lstStyle/>
          <a:p>
            <a:pPr eaLnBrk="1" hangingPunct="1">
              <a:defRPr/>
            </a:pPr>
            <a:r>
              <a:rPr lang="ja-JP" altLang="en-US" sz="800" dirty="0">
                <a:latin typeface="+mn-lt"/>
              </a:rPr>
              <a:t>（注２）割安根拠： 団体扱年 一括払の場合   ：</a:t>
            </a:r>
            <a:r>
              <a:rPr lang="en-US" altLang="ja-JP" sz="800" dirty="0">
                <a:latin typeface="+mn-lt"/>
              </a:rPr>
              <a:t>1</a:t>
            </a:r>
            <a:r>
              <a:rPr lang="ja-JP" altLang="en-US" sz="800" dirty="0" err="1">
                <a:latin typeface="+mn-lt"/>
              </a:rPr>
              <a:t>ｰ</a:t>
            </a:r>
            <a:r>
              <a:rPr lang="ja-JP" altLang="en-US" sz="800" dirty="0">
                <a:latin typeface="+mn-lt"/>
              </a:rPr>
              <a:t> </a:t>
            </a:r>
            <a:r>
              <a:rPr lang="en-US" altLang="ja-JP" sz="800" dirty="0">
                <a:latin typeface="+mn-lt"/>
              </a:rPr>
              <a:t>{(1 - </a:t>
            </a:r>
            <a:r>
              <a:rPr lang="ja-JP" altLang="en-US" sz="800" dirty="0">
                <a:latin typeface="+mn-lt"/>
              </a:rPr>
              <a:t>団体扱割引・</a:t>
            </a:r>
            <a:r>
              <a:rPr lang="en-US" altLang="ja-JP" sz="800" dirty="0">
                <a:latin typeface="+mn-lt"/>
              </a:rPr>
              <a:t>20.0%</a:t>
            </a:r>
            <a:r>
              <a:rPr lang="ja-JP" altLang="en-US" sz="800" dirty="0">
                <a:latin typeface="+mn-lt"/>
              </a:rPr>
              <a:t>）</a:t>
            </a:r>
            <a:r>
              <a:rPr lang="en-US" altLang="ja-JP" sz="800" dirty="0">
                <a:latin typeface="+mn-lt"/>
              </a:rPr>
              <a:t>×</a:t>
            </a:r>
            <a:r>
              <a:rPr lang="ja-JP" altLang="en-US" sz="800" dirty="0">
                <a:latin typeface="+mn-lt"/>
              </a:rPr>
              <a:t>（</a:t>
            </a:r>
            <a:r>
              <a:rPr lang="en-US" altLang="ja-JP" sz="800" dirty="0">
                <a:latin typeface="+mn-lt"/>
              </a:rPr>
              <a:t>1 -</a:t>
            </a:r>
            <a:r>
              <a:rPr lang="ja-JP" altLang="en-US" sz="800" dirty="0">
                <a:latin typeface="+mn-lt"/>
              </a:rPr>
              <a:t>団体扱年一括払割引分・</a:t>
            </a:r>
            <a:r>
              <a:rPr lang="en-US" altLang="ja-JP" sz="800" dirty="0">
                <a:latin typeface="+mn-lt"/>
              </a:rPr>
              <a:t>5</a:t>
            </a:r>
            <a:r>
              <a:rPr lang="ja-JP" altLang="en-US" sz="800" dirty="0">
                <a:latin typeface="+mn-lt"/>
              </a:rPr>
              <a:t>％</a:t>
            </a:r>
            <a:r>
              <a:rPr lang="en-US" altLang="ja-JP" sz="800" dirty="0">
                <a:latin typeface="+mn-lt"/>
              </a:rPr>
              <a:t>)}</a:t>
            </a:r>
          </a:p>
          <a:p>
            <a:pPr eaLnBrk="1" hangingPunct="1">
              <a:defRPr/>
            </a:pPr>
            <a:r>
              <a:rPr lang="ja-JP" altLang="en-US" sz="800" dirty="0">
                <a:latin typeface="+mn-lt"/>
              </a:rPr>
              <a:t>　　　　　　　　　 団体扱分割払の場合： </a:t>
            </a:r>
            <a:r>
              <a:rPr lang="en-US" altLang="ja-JP" sz="800" dirty="0">
                <a:latin typeface="+mn-lt"/>
              </a:rPr>
              <a:t>1</a:t>
            </a:r>
            <a:r>
              <a:rPr lang="ja-JP" altLang="en-US" sz="800" dirty="0" err="1">
                <a:latin typeface="+mn-lt"/>
              </a:rPr>
              <a:t>ｰ</a:t>
            </a:r>
            <a:r>
              <a:rPr lang="ja-JP" altLang="en-US" sz="800" dirty="0">
                <a:latin typeface="+mn-lt"/>
              </a:rPr>
              <a:t> </a:t>
            </a:r>
            <a:r>
              <a:rPr lang="en-US" altLang="ja-JP" sz="800" dirty="0">
                <a:latin typeface="+mn-lt"/>
              </a:rPr>
              <a:t>{(1 - </a:t>
            </a:r>
            <a:r>
              <a:rPr lang="ja-JP" altLang="en-US" sz="800" dirty="0">
                <a:latin typeface="+mn-lt"/>
              </a:rPr>
              <a:t>団体扱割引・</a:t>
            </a:r>
            <a:r>
              <a:rPr lang="en-US" altLang="ja-JP" sz="800" dirty="0">
                <a:latin typeface="+mn-lt"/>
              </a:rPr>
              <a:t>20.0%</a:t>
            </a:r>
            <a:r>
              <a:rPr lang="ja-JP" altLang="en-US" sz="800" dirty="0">
                <a:latin typeface="+mn-lt"/>
              </a:rPr>
              <a:t>）</a:t>
            </a:r>
            <a:r>
              <a:rPr lang="en-US" altLang="ja-JP" sz="800" dirty="0">
                <a:latin typeface="+mn-lt"/>
              </a:rPr>
              <a:t>÷(1</a:t>
            </a:r>
            <a:r>
              <a:rPr lang="ja-JP" altLang="en-US" sz="800" dirty="0">
                <a:latin typeface="+mn-lt"/>
              </a:rPr>
              <a:t>＋一般契約分割割増分・</a:t>
            </a:r>
            <a:r>
              <a:rPr lang="en-US" altLang="ja-JP" sz="800" dirty="0">
                <a:latin typeface="+mn-lt"/>
              </a:rPr>
              <a:t>5</a:t>
            </a:r>
            <a:r>
              <a:rPr lang="ja-JP" altLang="en-US" sz="800" dirty="0">
                <a:latin typeface="+mn-lt"/>
              </a:rPr>
              <a:t>％</a:t>
            </a:r>
            <a:r>
              <a:rPr lang="en-US" altLang="ja-JP" sz="800" dirty="0">
                <a:latin typeface="+mn-lt"/>
              </a:rPr>
              <a:t>)}</a:t>
            </a:r>
          </a:p>
        </p:txBody>
      </p:sp>
      <p:sp>
        <p:nvSpPr>
          <p:cNvPr id="3089" name="テキスト ボックス 20">
            <a:extLst>
              <a:ext uri="{FF2B5EF4-FFF2-40B4-BE49-F238E27FC236}">
                <a16:creationId xmlns:a16="http://schemas.microsoft.com/office/drawing/2014/main" id="{8189AF30-2415-4202-A1FB-AC9CD23F5655}"/>
              </a:ext>
            </a:extLst>
          </p:cNvPr>
          <p:cNvSpPr txBox="1">
            <a:spLocks noChangeArrowheads="1"/>
          </p:cNvSpPr>
          <p:nvPr/>
        </p:nvSpPr>
        <p:spPr bwMode="auto">
          <a:xfrm>
            <a:off x="90488" y="6430963"/>
            <a:ext cx="3959225"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eaLnBrk="1" hangingPunct="1">
              <a:spcBef>
                <a:spcPct val="0"/>
              </a:spcBef>
              <a:buFontTx/>
              <a:buNone/>
            </a:pPr>
            <a:r>
              <a:rPr lang="ja-JP" altLang="en-US" sz="1100" b="1">
                <a:solidFill>
                  <a:srgbClr val="003366"/>
                </a:solidFill>
                <a:latin typeface="HG丸ｺﾞｼｯｸM-PRO" panose="020F0600000000000000" pitchFamily="50" charset="-128"/>
                <a:ea typeface="HG丸ｺﾞｼｯｸM-PRO" panose="020F0600000000000000" pitchFamily="50" charset="-128"/>
              </a:rPr>
              <a:t>保険料のお支払いは口座振替。便利で手間がかかりません。</a:t>
            </a:r>
          </a:p>
          <a:p>
            <a:pPr eaLnBrk="1" hangingPunct="1">
              <a:spcBef>
                <a:spcPct val="0"/>
              </a:spcBef>
              <a:buFontTx/>
              <a:buNone/>
            </a:pPr>
            <a:r>
              <a:rPr lang="ja-JP" altLang="en-US" sz="1100" b="1">
                <a:solidFill>
                  <a:srgbClr val="003366"/>
                </a:solidFill>
                <a:latin typeface="HG丸ｺﾞｼｯｸM-PRO" panose="020F0600000000000000" pitchFamily="50" charset="-128"/>
                <a:ea typeface="HG丸ｺﾞｼｯｸM-PRO" panose="020F0600000000000000" pitchFamily="50" charset="-128"/>
              </a:rPr>
              <a:t>もちろん契約時はキャッシュレス（現金不要）で</a:t>
            </a:r>
            <a:r>
              <a:rPr lang="en-US" altLang="ja-JP" sz="1100" b="1">
                <a:solidFill>
                  <a:srgbClr val="003366"/>
                </a:solidFill>
                <a:latin typeface="HG丸ｺﾞｼｯｸM-PRO" panose="020F0600000000000000" pitchFamily="50" charset="-128"/>
                <a:ea typeface="HG丸ｺﾞｼｯｸM-PRO" panose="020F0600000000000000" pitchFamily="50" charset="-128"/>
              </a:rPr>
              <a:t>OK</a:t>
            </a:r>
            <a:r>
              <a:rPr lang="ja-JP" altLang="en-US" sz="1100" b="1">
                <a:solidFill>
                  <a:srgbClr val="003366"/>
                </a:solidFill>
                <a:latin typeface="HG丸ｺﾞｼｯｸM-PRO" panose="020F0600000000000000" pitchFamily="50" charset="-128"/>
                <a:ea typeface="HG丸ｺﾞｼｯｸM-PRO" panose="020F0600000000000000" pitchFamily="50" charset="-128"/>
              </a:rPr>
              <a:t>です！</a:t>
            </a:r>
            <a:endParaRPr lang="ja-JP" altLang="en-US" sz="1100" b="1">
              <a:solidFill>
                <a:srgbClr val="003366"/>
              </a:solidFill>
              <a:ea typeface="HG丸ｺﾞｼｯｸM-PRO" panose="020F0600000000000000" pitchFamily="50" charset="-128"/>
            </a:endParaRPr>
          </a:p>
        </p:txBody>
      </p:sp>
      <p:sp>
        <p:nvSpPr>
          <p:cNvPr id="3090" name="Line 29">
            <a:extLst>
              <a:ext uri="{FF2B5EF4-FFF2-40B4-BE49-F238E27FC236}">
                <a16:creationId xmlns:a16="http://schemas.microsoft.com/office/drawing/2014/main" id="{ECADCFED-1315-4C36-8775-2B8857576C67}"/>
              </a:ext>
            </a:extLst>
          </p:cNvPr>
          <p:cNvSpPr>
            <a:spLocks noChangeShapeType="1"/>
          </p:cNvSpPr>
          <p:nvPr/>
        </p:nvSpPr>
        <p:spPr bwMode="auto">
          <a:xfrm>
            <a:off x="0" y="8234363"/>
            <a:ext cx="68580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3091" name="Text Box 8">
            <a:extLst>
              <a:ext uri="{FF2B5EF4-FFF2-40B4-BE49-F238E27FC236}">
                <a16:creationId xmlns:a16="http://schemas.microsoft.com/office/drawing/2014/main" id="{2D3F0EF6-EA18-4404-B3D8-A0B7964AFC28}"/>
              </a:ext>
            </a:extLst>
          </p:cNvPr>
          <p:cNvSpPr txBox="1">
            <a:spLocks noChangeArrowheads="1"/>
          </p:cNvSpPr>
          <p:nvPr/>
        </p:nvSpPr>
        <p:spPr bwMode="auto">
          <a:xfrm>
            <a:off x="-63500" y="8329613"/>
            <a:ext cx="5876925" cy="8683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eaLnBrk="1" hangingPunct="1">
              <a:lnSpc>
                <a:spcPct val="90000"/>
              </a:lnSpc>
              <a:spcBef>
                <a:spcPct val="0"/>
              </a:spcBef>
              <a:buFontTx/>
              <a:buNone/>
            </a:pPr>
            <a:r>
              <a:rPr lang="en-US" altLang="ja-JP" sz="800">
                <a:latin typeface="ＭＳ Ｐゴシック" panose="020B0600070205080204" pitchFamily="50" charset="-128"/>
              </a:rPr>
              <a:t>★</a:t>
            </a:r>
            <a:r>
              <a:rPr lang="ja-JP" altLang="en-US" sz="800">
                <a:latin typeface="ＭＳ Ｐゴシック" panose="020B0600070205080204" pitchFamily="50" charset="-128"/>
              </a:rPr>
              <a:t>このチラシは団体扱自動車保険の概要のご案内となります。</a:t>
            </a:r>
            <a:r>
              <a:rPr lang="ja-JP" altLang="en-US" sz="800">
                <a:solidFill>
                  <a:srgbClr val="000000"/>
                </a:solidFill>
                <a:latin typeface="ＭＳ Ｐゴシック" panose="020B0600070205080204" pitchFamily="50" charset="-128"/>
              </a:rPr>
              <a:t>また、ご契約の際は必ず「商品パンフレット」・「ご契約のしおり（約款）」　</a:t>
            </a:r>
          </a:p>
          <a:p>
            <a:pPr eaLnBrk="1" hangingPunct="1">
              <a:lnSpc>
                <a:spcPct val="90000"/>
              </a:lnSpc>
              <a:spcBef>
                <a:spcPct val="0"/>
              </a:spcBef>
              <a:buFontTx/>
              <a:buNone/>
            </a:pPr>
            <a:r>
              <a:rPr lang="ja-JP" altLang="en-US" sz="800">
                <a:solidFill>
                  <a:srgbClr val="000000"/>
                </a:solidFill>
                <a:latin typeface="ＭＳ Ｐゴシック" panose="020B0600070205080204" pitchFamily="50" charset="-128"/>
              </a:rPr>
              <a:t>　「重要事項等説明書」などをご覧ください。</a:t>
            </a:r>
            <a:r>
              <a:rPr lang="ja-JP" altLang="en-US" sz="800">
                <a:latin typeface="ＭＳ Ｐゴシック" panose="020B0600070205080204" pitchFamily="50" charset="-128"/>
              </a:rPr>
              <a:t>なお、ご不明の点は、取扱代理店または損保ジャパン営業店までお問い合わせ</a:t>
            </a:r>
            <a:endParaRPr lang="en-US" altLang="ja-JP" sz="800">
              <a:latin typeface="ＭＳ Ｐゴシック" panose="020B0600070205080204" pitchFamily="50" charset="-128"/>
            </a:endParaRPr>
          </a:p>
          <a:p>
            <a:pPr eaLnBrk="1" hangingPunct="1">
              <a:lnSpc>
                <a:spcPct val="90000"/>
              </a:lnSpc>
              <a:spcBef>
                <a:spcPct val="0"/>
              </a:spcBef>
              <a:buFontTx/>
              <a:buNone/>
            </a:pPr>
            <a:r>
              <a:rPr lang="ja-JP" altLang="en-US" sz="800">
                <a:latin typeface="ＭＳ Ｐゴシック" panose="020B0600070205080204" pitchFamily="50" charset="-128"/>
              </a:rPr>
              <a:t>　ください。</a:t>
            </a:r>
          </a:p>
          <a:p>
            <a:pPr eaLnBrk="1" hangingPunct="1">
              <a:lnSpc>
                <a:spcPct val="90000"/>
              </a:lnSpc>
              <a:spcBef>
                <a:spcPct val="0"/>
              </a:spcBef>
              <a:buFontTx/>
              <a:buNone/>
            </a:pPr>
            <a:r>
              <a:rPr lang="ja-JP" altLang="en-US" sz="800">
                <a:latin typeface="ＭＳ Ｐゴシック" panose="020B0600070205080204" pitchFamily="50" charset="-128"/>
              </a:rPr>
              <a:t>★団体扱契約としてご契約いただけるのは、保険契約者および被保険者が損保ジャパンの定める条件を満たす場合のみ</a:t>
            </a:r>
          </a:p>
          <a:p>
            <a:pPr eaLnBrk="1" hangingPunct="1">
              <a:lnSpc>
                <a:spcPct val="90000"/>
              </a:lnSpc>
              <a:spcBef>
                <a:spcPct val="0"/>
              </a:spcBef>
              <a:buFontTx/>
              <a:buNone/>
            </a:pPr>
            <a:r>
              <a:rPr lang="ja-JP" altLang="en-US" sz="800">
                <a:latin typeface="ＭＳ Ｐゴシック" panose="020B0600070205080204" pitchFamily="50" charset="-128"/>
              </a:rPr>
              <a:t>　 となります。詳細については、取扱代理店または損保ジャパンまでお問い合わせください。</a:t>
            </a:r>
          </a:p>
          <a:p>
            <a:pPr eaLnBrk="1" hangingPunct="1">
              <a:lnSpc>
                <a:spcPct val="90000"/>
              </a:lnSpc>
              <a:spcBef>
                <a:spcPct val="0"/>
              </a:spcBef>
              <a:buFontTx/>
              <a:buNone/>
            </a:pPr>
            <a:r>
              <a:rPr lang="ja-JP" altLang="en-US" sz="800">
                <a:latin typeface="ＭＳ Ｐゴシック" panose="020B0600070205080204" pitchFamily="50" charset="-128"/>
              </a:rPr>
              <a:t>★ご契約者以外に対象となる方（被保険者）がいらっしゃる場合には、その方にもこのチラシに記載した内容をお伝えください。</a:t>
            </a:r>
            <a:endParaRPr lang="ja-JP" altLang="en-US" sz="800" b="1">
              <a:latin typeface="ＭＳ Ｐゴシック" panose="020B0600070205080204" pitchFamily="50" charset="-128"/>
            </a:endParaRPr>
          </a:p>
          <a:p>
            <a:pPr eaLnBrk="1" hangingPunct="1">
              <a:lnSpc>
                <a:spcPct val="90000"/>
              </a:lnSpc>
              <a:spcBef>
                <a:spcPct val="0"/>
              </a:spcBef>
              <a:buFontTx/>
              <a:buNone/>
            </a:pPr>
            <a:endParaRPr lang="en-US" altLang="ja-JP" sz="800" b="1">
              <a:latin typeface="ＭＳ Ｐゴシック" panose="020B0600070205080204" pitchFamily="50" charset="-128"/>
            </a:endParaRPr>
          </a:p>
        </p:txBody>
      </p:sp>
      <p:sp>
        <p:nvSpPr>
          <p:cNvPr id="3092" name="Oval 10">
            <a:extLst>
              <a:ext uri="{FF2B5EF4-FFF2-40B4-BE49-F238E27FC236}">
                <a16:creationId xmlns:a16="http://schemas.microsoft.com/office/drawing/2014/main" id="{219EBFFD-D895-4C1D-874C-E6FF9C3D897B}"/>
              </a:ext>
            </a:extLst>
          </p:cNvPr>
          <p:cNvSpPr>
            <a:spLocks noChangeArrowheads="1"/>
          </p:cNvSpPr>
          <p:nvPr/>
        </p:nvSpPr>
        <p:spPr bwMode="auto">
          <a:xfrm>
            <a:off x="5711825" y="8274050"/>
            <a:ext cx="1065213" cy="785813"/>
          </a:xfrm>
          <a:prstGeom prst="ellipse">
            <a:avLst/>
          </a:prstGeom>
          <a:solidFill>
            <a:srgbClr val="FF5050"/>
          </a:solidFill>
          <a:ln w="76200">
            <a:solidFill>
              <a:srgbClr val="FF505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ja-JP" sz="2400"/>
          </a:p>
        </p:txBody>
      </p:sp>
      <p:sp>
        <p:nvSpPr>
          <p:cNvPr id="3093" name="WordArt 11">
            <a:extLst>
              <a:ext uri="{FF2B5EF4-FFF2-40B4-BE49-F238E27FC236}">
                <a16:creationId xmlns:a16="http://schemas.microsoft.com/office/drawing/2014/main" id="{BED7E8DE-504F-4789-8917-E37D4A0D6598}"/>
              </a:ext>
            </a:extLst>
          </p:cNvPr>
          <p:cNvSpPr>
            <a:spLocks noChangeArrowheads="1" noChangeShapeType="1" noTextEdit="1"/>
          </p:cNvSpPr>
          <p:nvPr/>
        </p:nvSpPr>
        <p:spPr bwMode="auto">
          <a:xfrm>
            <a:off x="5805488" y="8424863"/>
            <a:ext cx="900112" cy="595312"/>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ja-JP" altLang="en-US" sz="2800" b="1" kern="10">
                <a:solidFill>
                  <a:schemeClr val="bg1"/>
                </a:solidFill>
                <a:latin typeface="HG丸ｺﾞｼｯｸM-PRO" panose="020F0600000000000000" pitchFamily="50" charset="-128"/>
              </a:rPr>
              <a:t>お問い合わせ・お見積り</a:t>
            </a:r>
          </a:p>
          <a:p>
            <a:pPr algn="ctr"/>
            <a:r>
              <a:rPr lang="ja-JP" altLang="en-US" sz="2800" b="1" kern="10">
                <a:solidFill>
                  <a:schemeClr val="bg1"/>
                </a:solidFill>
                <a:latin typeface="HG丸ｺﾞｼｯｸM-PRO" panose="020F0600000000000000" pitchFamily="50" charset="-128"/>
              </a:rPr>
              <a:t>ご相談は裏面を</a:t>
            </a:r>
          </a:p>
          <a:p>
            <a:pPr algn="ctr"/>
            <a:r>
              <a:rPr lang="ja-JP" altLang="en-US" sz="2800" b="1" kern="10">
                <a:solidFill>
                  <a:schemeClr val="bg1"/>
                </a:solidFill>
                <a:latin typeface="HG丸ｺﾞｼｯｸM-PRO" panose="020F0600000000000000" pitchFamily="50" charset="-128"/>
              </a:rPr>
              <a:t>ご利用ください</a:t>
            </a:r>
          </a:p>
        </p:txBody>
      </p:sp>
      <p:grpSp>
        <p:nvGrpSpPr>
          <p:cNvPr id="3094" name="グループ化 27">
            <a:extLst>
              <a:ext uri="{FF2B5EF4-FFF2-40B4-BE49-F238E27FC236}">
                <a16:creationId xmlns:a16="http://schemas.microsoft.com/office/drawing/2014/main" id="{C8A3EA74-338B-4E2F-A181-353574D8BD43}"/>
              </a:ext>
            </a:extLst>
          </p:cNvPr>
          <p:cNvGrpSpPr>
            <a:grpSpLocks/>
          </p:cNvGrpSpPr>
          <p:nvPr/>
        </p:nvGrpSpPr>
        <p:grpSpPr bwMode="auto">
          <a:xfrm>
            <a:off x="127000" y="2636838"/>
            <a:ext cx="1441450" cy="396875"/>
            <a:chOff x="0" y="2195513"/>
            <a:chExt cx="1441450" cy="396875"/>
          </a:xfrm>
        </p:grpSpPr>
        <p:sp>
          <p:nvSpPr>
            <p:cNvPr id="3113" name="Text Box 31">
              <a:extLst>
                <a:ext uri="{FF2B5EF4-FFF2-40B4-BE49-F238E27FC236}">
                  <a16:creationId xmlns:a16="http://schemas.microsoft.com/office/drawing/2014/main" id="{9442E97C-81B6-49EB-85D3-FEAC8621098E}"/>
                </a:ext>
              </a:extLst>
            </p:cNvPr>
            <p:cNvSpPr txBox="1">
              <a:spLocks noChangeArrowheads="1"/>
            </p:cNvSpPr>
            <p:nvPr/>
          </p:nvSpPr>
          <p:spPr bwMode="auto">
            <a:xfrm>
              <a:off x="0" y="2195513"/>
              <a:ext cx="144145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eaLnBrk="1" hangingPunct="1">
                <a:spcBef>
                  <a:spcPct val="50000"/>
                </a:spcBef>
                <a:buFontTx/>
                <a:buNone/>
              </a:pPr>
              <a:r>
                <a:rPr lang="ja-JP" altLang="en-US" sz="1600" i="1">
                  <a:latin typeface="Arial" panose="020B0604020202020204" pitchFamily="34" charset="0"/>
                  <a:ea typeface="HGP創英角ｺﾞｼｯｸUB" panose="020B0900000000000000" pitchFamily="50" charset="-128"/>
                </a:rPr>
                <a:t>メリット</a:t>
              </a:r>
              <a:r>
                <a:rPr lang="ja-JP" altLang="en-US" sz="1800" i="1">
                  <a:latin typeface="Arial" panose="020B0604020202020204" pitchFamily="34" charset="0"/>
                  <a:ea typeface="HGP創英角ｺﾞｼｯｸUB" panose="020B0900000000000000" pitchFamily="50" charset="-128"/>
                </a:rPr>
                <a:t>１</a:t>
              </a:r>
            </a:p>
          </p:txBody>
        </p:sp>
        <p:sp>
          <p:nvSpPr>
            <p:cNvPr id="3114" name="Rectangle 32">
              <a:extLst>
                <a:ext uri="{FF2B5EF4-FFF2-40B4-BE49-F238E27FC236}">
                  <a16:creationId xmlns:a16="http://schemas.microsoft.com/office/drawing/2014/main" id="{092A9701-A56D-430C-87E2-620DD267FF15}"/>
                </a:ext>
              </a:extLst>
            </p:cNvPr>
            <p:cNvSpPr>
              <a:spLocks noChangeArrowheads="1"/>
            </p:cNvSpPr>
            <p:nvPr/>
          </p:nvSpPr>
          <p:spPr bwMode="auto">
            <a:xfrm>
              <a:off x="0" y="2519363"/>
              <a:ext cx="1376363" cy="73025"/>
            </a:xfrm>
            <a:prstGeom prst="rect">
              <a:avLst/>
            </a:prstGeom>
            <a:gradFill rotWithShape="1">
              <a:gsLst>
                <a:gs pos="0">
                  <a:srgbClr val="33CCFF"/>
                </a:gs>
                <a:gs pos="100000">
                  <a:srgbClr val="FFFFFF"/>
                </a:gs>
              </a:gsLst>
              <a:lin ang="27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1400">
                <a:ea typeface="HG丸ｺﾞｼｯｸM-PRO" panose="020F0600000000000000" pitchFamily="50" charset="-128"/>
              </a:endParaRPr>
            </a:p>
          </p:txBody>
        </p:sp>
      </p:grpSp>
      <p:grpSp>
        <p:nvGrpSpPr>
          <p:cNvPr id="3095" name="グループ化 30">
            <a:extLst>
              <a:ext uri="{FF2B5EF4-FFF2-40B4-BE49-F238E27FC236}">
                <a16:creationId xmlns:a16="http://schemas.microsoft.com/office/drawing/2014/main" id="{1D0396C2-1AF6-4F55-986C-BDDC6A2CB9B2}"/>
              </a:ext>
            </a:extLst>
          </p:cNvPr>
          <p:cNvGrpSpPr>
            <a:grpSpLocks/>
          </p:cNvGrpSpPr>
          <p:nvPr/>
        </p:nvGrpSpPr>
        <p:grpSpPr bwMode="auto">
          <a:xfrm>
            <a:off x="120650" y="6016625"/>
            <a:ext cx="1441450" cy="396875"/>
            <a:chOff x="0" y="2195513"/>
            <a:chExt cx="1441450" cy="396875"/>
          </a:xfrm>
        </p:grpSpPr>
        <p:sp>
          <p:nvSpPr>
            <p:cNvPr id="3111" name="Text Box 31">
              <a:extLst>
                <a:ext uri="{FF2B5EF4-FFF2-40B4-BE49-F238E27FC236}">
                  <a16:creationId xmlns:a16="http://schemas.microsoft.com/office/drawing/2014/main" id="{5F399F07-8CCB-470D-8D1C-CEC6DFDA28D3}"/>
                </a:ext>
              </a:extLst>
            </p:cNvPr>
            <p:cNvSpPr txBox="1">
              <a:spLocks noChangeArrowheads="1"/>
            </p:cNvSpPr>
            <p:nvPr/>
          </p:nvSpPr>
          <p:spPr bwMode="auto">
            <a:xfrm>
              <a:off x="0" y="2195513"/>
              <a:ext cx="144145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eaLnBrk="1" hangingPunct="1">
                <a:spcBef>
                  <a:spcPct val="50000"/>
                </a:spcBef>
                <a:buFontTx/>
                <a:buNone/>
              </a:pPr>
              <a:r>
                <a:rPr lang="ja-JP" altLang="en-US" sz="1600" i="1">
                  <a:latin typeface="HGP創英角ｺﾞｼｯｸUB" panose="020B0900000000000000" pitchFamily="50" charset="-128"/>
                  <a:ea typeface="HGP創英角ｺﾞｼｯｸUB" panose="020B0900000000000000" pitchFamily="50" charset="-128"/>
                </a:rPr>
                <a:t>メリット</a:t>
              </a:r>
              <a:r>
                <a:rPr lang="en-US" altLang="ja-JP" sz="1800" b="1" i="1">
                  <a:latin typeface="HGP創英角ｺﾞｼｯｸUB" panose="020B0900000000000000" pitchFamily="50" charset="-128"/>
                  <a:ea typeface="HGP創英角ｺﾞｼｯｸUB" panose="020B0900000000000000" pitchFamily="50" charset="-128"/>
                </a:rPr>
                <a:t>2</a:t>
              </a:r>
              <a:endParaRPr lang="ja-JP" altLang="en-US" sz="1800" b="1" i="1">
                <a:latin typeface="HGP創英角ｺﾞｼｯｸUB" panose="020B0900000000000000" pitchFamily="50" charset="-128"/>
                <a:ea typeface="HGP創英角ｺﾞｼｯｸUB" panose="020B0900000000000000" pitchFamily="50" charset="-128"/>
              </a:endParaRPr>
            </a:p>
          </p:txBody>
        </p:sp>
        <p:sp>
          <p:nvSpPr>
            <p:cNvPr id="3112" name="Rectangle 32">
              <a:extLst>
                <a:ext uri="{FF2B5EF4-FFF2-40B4-BE49-F238E27FC236}">
                  <a16:creationId xmlns:a16="http://schemas.microsoft.com/office/drawing/2014/main" id="{D4DB93A1-BE37-4CEB-A088-8B0165ACA7F3}"/>
                </a:ext>
              </a:extLst>
            </p:cNvPr>
            <p:cNvSpPr>
              <a:spLocks noChangeArrowheads="1"/>
            </p:cNvSpPr>
            <p:nvPr/>
          </p:nvSpPr>
          <p:spPr bwMode="auto">
            <a:xfrm>
              <a:off x="0" y="2519363"/>
              <a:ext cx="1376363" cy="73025"/>
            </a:xfrm>
            <a:prstGeom prst="rect">
              <a:avLst/>
            </a:prstGeom>
            <a:gradFill rotWithShape="1">
              <a:gsLst>
                <a:gs pos="0">
                  <a:srgbClr val="33CCFF"/>
                </a:gs>
                <a:gs pos="100000">
                  <a:srgbClr val="FFFFFF"/>
                </a:gs>
              </a:gsLst>
              <a:lin ang="27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1400">
                <a:ea typeface="HG丸ｺﾞｼｯｸM-PRO" panose="020F0600000000000000" pitchFamily="50" charset="-128"/>
              </a:endParaRPr>
            </a:p>
          </p:txBody>
        </p:sp>
      </p:grpSp>
      <p:grpSp>
        <p:nvGrpSpPr>
          <p:cNvPr id="3096" name="グループ化 35">
            <a:extLst>
              <a:ext uri="{FF2B5EF4-FFF2-40B4-BE49-F238E27FC236}">
                <a16:creationId xmlns:a16="http://schemas.microsoft.com/office/drawing/2014/main" id="{F7C2EDBC-4083-4CBD-9F58-B767A6E9B337}"/>
              </a:ext>
            </a:extLst>
          </p:cNvPr>
          <p:cNvGrpSpPr>
            <a:grpSpLocks/>
          </p:cNvGrpSpPr>
          <p:nvPr/>
        </p:nvGrpSpPr>
        <p:grpSpPr bwMode="auto">
          <a:xfrm>
            <a:off x="120650" y="6784975"/>
            <a:ext cx="1441450" cy="396875"/>
            <a:chOff x="0" y="2195513"/>
            <a:chExt cx="1441450" cy="396875"/>
          </a:xfrm>
        </p:grpSpPr>
        <p:sp>
          <p:nvSpPr>
            <p:cNvPr id="3109" name="Text Box 31">
              <a:extLst>
                <a:ext uri="{FF2B5EF4-FFF2-40B4-BE49-F238E27FC236}">
                  <a16:creationId xmlns:a16="http://schemas.microsoft.com/office/drawing/2014/main" id="{20A6D1A1-A859-4572-B427-8D7B3E1AE4F5}"/>
                </a:ext>
              </a:extLst>
            </p:cNvPr>
            <p:cNvSpPr txBox="1">
              <a:spLocks noChangeArrowheads="1"/>
            </p:cNvSpPr>
            <p:nvPr/>
          </p:nvSpPr>
          <p:spPr bwMode="auto">
            <a:xfrm>
              <a:off x="0" y="2195513"/>
              <a:ext cx="144145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eaLnBrk="1" hangingPunct="1">
                <a:spcBef>
                  <a:spcPct val="50000"/>
                </a:spcBef>
                <a:buFontTx/>
                <a:buNone/>
              </a:pPr>
              <a:r>
                <a:rPr lang="ja-JP" altLang="en-US" sz="1600" i="1">
                  <a:latin typeface="HGP創英角ｺﾞｼｯｸUB" panose="020B0900000000000000" pitchFamily="50" charset="-128"/>
                  <a:ea typeface="HGP創英角ｺﾞｼｯｸUB" panose="020B0900000000000000" pitchFamily="50" charset="-128"/>
                </a:rPr>
                <a:t>メリット</a:t>
              </a:r>
              <a:r>
                <a:rPr lang="en-US" altLang="ja-JP" sz="1800" b="1" i="1">
                  <a:latin typeface="HGP創英角ｺﾞｼｯｸUB" panose="020B0900000000000000" pitchFamily="50" charset="-128"/>
                  <a:ea typeface="HGP創英角ｺﾞｼｯｸUB" panose="020B0900000000000000" pitchFamily="50" charset="-128"/>
                </a:rPr>
                <a:t>3</a:t>
              </a:r>
            </a:p>
          </p:txBody>
        </p:sp>
        <p:sp>
          <p:nvSpPr>
            <p:cNvPr id="3110" name="Rectangle 32">
              <a:extLst>
                <a:ext uri="{FF2B5EF4-FFF2-40B4-BE49-F238E27FC236}">
                  <a16:creationId xmlns:a16="http://schemas.microsoft.com/office/drawing/2014/main" id="{11E27DEA-5D82-4A7A-8117-DDC77CE7D063}"/>
                </a:ext>
              </a:extLst>
            </p:cNvPr>
            <p:cNvSpPr>
              <a:spLocks noChangeArrowheads="1"/>
            </p:cNvSpPr>
            <p:nvPr/>
          </p:nvSpPr>
          <p:spPr bwMode="auto">
            <a:xfrm>
              <a:off x="0" y="2519363"/>
              <a:ext cx="1376363" cy="73025"/>
            </a:xfrm>
            <a:prstGeom prst="rect">
              <a:avLst/>
            </a:prstGeom>
            <a:gradFill rotWithShape="1">
              <a:gsLst>
                <a:gs pos="0">
                  <a:srgbClr val="33CCFF"/>
                </a:gs>
                <a:gs pos="100000">
                  <a:srgbClr val="FFFFFF"/>
                </a:gs>
              </a:gsLst>
              <a:lin ang="27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1400">
                <a:ea typeface="HG丸ｺﾞｼｯｸM-PRO" panose="020F0600000000000000" pitchFamily="50" charset="-128"/>
              </a:endParaRPr>
            </a:p>
          </p:txBody>
        </p:sp>
      </p:grpSp>
      <p:grpSp>
        <p:nvGrpSpPr>
          <p:cNvPr id="52" name="グループ化 51">
            <a:extLst>
              <a:ext uri="{FF2B5EF4-FFF2-40B4-BE49-F238E27FC236}">
                <a16:creationId xmlns:a16="http://schemas.microsoft.com/office/drawing/2014/main" id="{75994A15-B038-4C74-8787-602E2C46DAD2}"/>
              </a:ext>
            </a:extLst>
          </p:cNvPr>
          <p:cNvGrpSpPr/>
          <p:nvPr/>
        </p:nvGrpSpPr>
        <p:grpSpPr>
          <a:xfrm>
            <a:off x="52095" y="7158507"/>
            <a:ext cx="5831355" cy="432000"/>
            <a:chOff x="56170" y="6429803"/>
            <a:chExt cx="5909466" cy="432000"/>
          </a:xfrm>
          <a:solidFill>
            <a:srgbClr val="FFCCCC"/>
          </a:solidFill>
        </p:grpSpPr>
        <p:sp>
          <p:nvSpPr>
            <p:cNvPr id="35" name="角丸四角形 34">
              <a:extLst>
                <a:ext uri="{FF2B5EF4-FFF2-40B4-BE49-F238E27FC236}">
                  <a16:creationId xmlns:a16="http://schemas.microsoft.com/office/drawing/2014/main" id="{65A8C199-A63C-46CA-B3ED-4688EB63DB3A}"/>
                </a:ext>
              </a:extLst>
            </p:cNvPr>
            <p:cNvSpPr/>
            <p:nvPr/>
          </p:nvSpPr>
          <p:spPr bwMode="auto">
            <a:xfrm>
              <a:off x="141960" y="6429803"/>
              <a:ext cx="2825813" cy="432000"/>
            </a:xfrm>
            <a:prstGeom prst="roundRect">
              <a:avLst/>
            </a:prstGeom>
            <a:grpFill/>
            <a:ln>
              <a:noFill/>
            </a:ln>
            <a:effectLst>
              <a:outerShdw dist="35921" dir="2700000" algn="ctr" rotWithShape="0">
                <a:srgbClr val="C0C0C0"/>
              </a:outerShdw>
            </a:effectLst>
          </p:spPr>
          <p:txBody>
            <a:bodyPr anchor="ctr">
              <a:spAutoFit/>
            </a:bodyPr>
            <a:lstStyle/>
            <a:p>
              <a:pPr algn="ctr" eaLnBrk="1" hangingPunct="1">
                <a:defRPr/>
              </a:pPr>
              <a:endParaRPr lang="ja-JP" altLang="en-US" sz="1100">
                <a:ea typeface="HG丸ｺﾞｼｯｸM-PRO" pitchFamily="49" charset="-128"/>
              </a:endParaRPr>
            </a:p>
          </p:txBody>
        </p:sp>
        <p:sp>
          <p:nvSpPr>
            <p:cNvPr id="39" name="テキスト ボックス 38">
              <a:extLst>
                <a:ext uri="{FF2B5EF4-FFF2-40B4-BE49-F238E27FC236}">
                  <a16:creationId xmlns:a16="http://schemas.microsoft.com/office/drawing/2014/main" id="{0F9D5703-E450-4F10-A508-758CB5FA896B}"/>
                </a:ext>
              </a:extLst>
            </p:cNvPr>
            <p:cNvSpPr txBox="1"/>
            <p:nvPr/>
          </p:nvSpPr>
          <p:spPr>
            <a:xfrm>
              <a:off x="56170" y="6473651"/>
              <a:ext cx="5909466" cy="0"/>
            </a:xfrm>
            <a:prstGeom prst="rect">
              <a:avLst/>
            </a:prstGeom>
            <a:grpFill/>
          </p:spPr>
          <p:txBody>
            <a:bodyPr>
              <a:spAutoFit/>
            </a:bodyPr>
            <a:lstStyle/>
            <a:p>
              <a:pPr eaLnBrk="1" hangingPunct="1">
                <a:defRPr/>
              </a:pPr>
              <a:r>
                <a:rPr lang="ja-JP" altLang="en-US" sz="1100" b="1" dirty="0">
                  <a:solidFill>
                    <a:srgbClr val="003366"/>
                  </a:solidFill>
                </a:rPr>
                <a:t>退職しても同じ条件で引き続き契約可能！</a:t>
              </a:r>
              <a:endParaRPr lang="en-US" altLang="ja-JP" sz="1100" b="1" dirty="0">
                <a:solidFill>
                  <a:srgbClr val="003366"/>
                </a:solidFill>
              </a:endParaRPr>
            </a:p>
            <a:p>
              <a:pPr eaLnBrk="1" hangingPunct="1">
                <a:defRPr/>
              </a:pPr>
              <a:r>
                <a:rPr lang="ja-JP" altLang="en-US" sz="1100" b="1" dirty="0">
                  <a:solidFill>
                    <a:srgbClr val="003366"/>
                  </a:solidFill>
                </a:rPr>
                <a:t>保険料は口座振替となります。</a:t>
              </a:r>
            </a:p>
          </p:txBody>
        </p:sp>
      </p:grpSp>
      <p:sp>
        <p:nvSpPr>
          <p:cNvPr id="40" name="AutoShape 7">
            <a:extLst>
              <a:ext uri="{FF2B5EF4-FFF2-40B4-BE49-F238E27FC236}">
                <a16:creationId xmlns:a16="http://schemas.microsoft.com/office/drawing/2014/main" id="{9B8C59DB-58CB-4D4F-A334-1A01180E6434}"/>
              </a:ext>
            </a:extLst>
          </p:cNvPr>
          <p:cNvSpPr>
            <a:spLocks noChangeArrowheads="1"/>
          </p:cNvSpPr>
          <p:nvPr/>
        </p:nvSpPr>
        <p:spPr bwMode="auto">
          <a:xfrm>
            <a:off x="-50800" y="7469188"/>
            <a:ext cx="6958013" cy="860425"/>
          </a:xfrm>
          <a:prstGeom prst="bevel">
            <a:avLst>
              <a:gd name="adj" fmla="val 12500"/>
            </a:avLst>
          </a:prstGeom>
          <a:noFill/>
          <a:ln>
            <a:noFill/>
          </a:ln>
          <a:extLst>
            <a:ext uri="{909E8E84-426E-40DD-AFC4-6F175D3DCCD1}">
              <a14:hiddenFill xmlns:a14="http://schemas.microsoft.com/office/drawing/2010/main">
                <a:solidFill>
                  <a:srgbClr val="FFFF99"/>
                </a:solidFill>
              </a14:hiddenFill>
            </a:ext>
            <a:ext uri="{91240B29-F687-4F45-9708-019B960494DF}">
              <a14:hiddenLine xmlns:a14="http://schemas.microsoft.com/office/drawing/2010/main" w="9525">
                <a:solidFill>
                  <a:schemeClr val="tx1"/>
                </a:solidFill>
                <a:miter lim="800000"/>
                <a:headEnd/>
                <a:tailEnd/>
              </a14:hiddenLine>
            </a:ext>
          </a:extLst>
        </p:spPr>
        <p:txBody>
          <a:bodyPr anchor="ct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eaLnBrk="1" hangingPunct="1">
              <a:spcBef>
                <a:spcPct val="0"/>
              </a:spcBef>
              <a:buFontTx/>
              <a:buNone/>
              <a:defRPr/>
            </a:pPr>
            <a:r>
              <a:rPr lang="ja-JP" altLang="en-US" sz="1000" dirty="0">
                <a:solidFill>
                  <a:srgbClr val="003366"/>
                </a:solidFill>
                <a:latin typeface="+mn-lt"/>
              </a:rPr>
              <a:t>＜その他＞</a:t>
            </a:r>
          </a:p>
          <a:p>
            <a:pPr eaLnBrk="1" hangingPunct="1">
              <a:spcBef>
                <a:spcPct val="0"/>
              </a:spcBef>
              <a:buFontTx/>
              <a:buNone/>
              <a:defRPr/>
            </a:pPr>
            <a:r>
              <a:rPr lang="ja-JP" altLang="en-US" sz="1000" dirty="0">
                <a:solidFill>
                  <a:srgbClr val="003366"/>
                </a:solidFill>
                <a:latin typeface="+mn-lt"/>
              </a:rPr>
              <a:t>☆ご家族名義の車も団体扱契約の対象です（右図参照）。</a:t>
            </a:r>
            <a:endParaRPr lang="en-US" altLang="ja-JP" sz="1000" dirty="0">
              <a:solidFill>
                <a:srgbClr val="003366"/>
              </a:solidFill>
              <a:latin typeface="+mn-lt"/>
            </a:endParaRPr>
          </a:p>
          <a:p>
            <a:pPr eaLnBrk="1" hangingPunct="1">
              <a:spcBef>
                <a:spcPct val="0"/>
              </a:spcBef>
              <a:buFontTx/>
              <a:buNone/>
              <a:defRPr/>
            </a:pPr>
            <a:r>
              <a:rPr lang="en-US" altLang="ja-JP" sz="1000" dirty="0">
                <a:solidFill>
                  <a:srgbClr val="003366"/>
                </a:solidFill>
                <a:latin typeface="+mn-lt"/>
              </a:rPr>
              <a:t>☆</a:t>
            </a:r>
            <a:r>
              <a:rPr lang="ja-JP" altLang="en-US" sz="1000" dirty="0">
                <a:solidFill>
                  <a:srgbClr val="003366"/>
                </a:solidFill>
                <a:latin typeface="+mn-lt"/>
              </a:rPr>
              <a:t>現在の無事故による割増引（ノンフリート等級）が継承可能です。</a:t>
            </a:r>
            <a:endParaRPr lang="en-US" altLang="ja-JP" sz="1000" dirty="0">
              <a:solidFill>
                <a:srgbClr val="003366"/>
              </a:solidFill>
              <a:latin typeface="+mn-lt"/>
            </a:endParaRPr>
          </a:p>
          <a:p>
            <a:pPr eaLnBrk="1" hangingPunct="1">
              <a:spcBef>
                <a:spcPct val="0"/>
              </a:spcBef>
              <a:buFontTx/>
              <a:buNone/>
              <a:defRPr/>
            </a:pPr>
            <a:r>
              <a:rPr lang="en-US" altLang="ja-JP" sz="800" b="1" dirty="0"/>
              <a:t>※JA</a:t>
            </a:r>
            <a:r>
              <a:rPr lang="ja-JP" altLang="en-US" sz="800" b="1" dirty="0"/>
              <a:t>共済、全労済、全国自動車共済協同組合連合会も継承の対象（一部共済を除きます）</a:t>
            </a:r>
          </a:p>
        </p:txBody>
      </p:sp>
      <p:sp>
        <p:nvSpPr>
          <p:cNvPr id="3099" name="Rectangle 105">
            <a:extLst>
              <a:ext uri="{FF2B5EF4-FFF2-40B4-BE49-F238E27FC236}">
                <a16:creationId xmlns:a16="http://schemas.microsoft.com/office/drawing/2014/main" id="{7270C47C-9EBA-43A6-9877-E045D0A65E08}"/>
              </a:ext>
            </a:extLst>
          </p:cNvPr>
          <p:cNvSpPr>
            <a:spLocks noChangeArrowheads="1"/>
          </p:cNvSpPr>
          <p:nvPr/>
        </p:nvSpPr>
        <p:spPr bwMode="auto">
          <a:xfrm>
            <a:off x="0" y="0"/>
            <a:ext cx="6856413" cy="215900"/>
          </a:xfrm>
          <a:prstGeom prst="rect">
            <a:avLst/>
          </a:prstGeom>
          <a:solidFill>
            <a:schemeClr val="accent2"/>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0C0C0"/>
                  </a:outerShdw>
                </a:effectLst>
              </a14:hiddenEffects>
            </a:ext>
          </a:extLst>
        </p:spPr>
        <p:txBody>
          <a:bodyPr anchor="ctr">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1400">
              <a:ea typeface="HG丸ｺﾞｼｯｸM-PRO" panose="020F0600000000000000" pitchFamily="50" charset="-128"/>
            </a:endParaRPr>
          </a:p>
        </p:txBody>
      </p:sp>
      <p:grpSp>
        <p:nvGrpSpPr>
          <p:cNvPr id="3100" name="Group 19">
            <a:extLst>
              <a:ext uri="{FF2B5EF4-FFF2-40B4-BE49-F238E27FC236}">
                <a16:creationId xmlns:a16="http://schemas.microsoft.com/office/drawing/2014/main" id="{6314D7B8-C2C5-42FF-9906-20A5597C5A21}"/>
              </a:ext>
            </a:extLst>
          </p:cNvPr>
          <p:cNvGrpSpPr>
            <a:grpSpLocks/>
          </p:cNvGrpSpPr>
          <p:nvPr/>
        </p:nvGrpSpPr>
        <p:grpSpPr bwMode="auto">
          <a:xfrm>
            <a:off x="4237038" y="6243638"/>
            <a:ext cx="2582862" cy="1139825"/>
            <a:chOff x="2183" y="3357"/>
            <a:chExt cx="2086" cy="1179"/>
          </a:xfrm>
        </p:grpSpPr>
        <p:sp>
          <p:nvSpPr>
            <p:cNvPr id="3102" name="Oval 20">
              <a:extLst>
                <a:ext uri="{FF2B5EF4-FFF2-40B4-BE49-F238E27FC236}">
                  <a16:creationId xmlns:a16="http://schemas.microsoft.com/office/drawing/2014/main" id="{77C7351C-9D9B-49C4-A5B7-135560889531}"/>
                </a:ext>
              </a:extLst>
            </p:cNvPr>
            <p:cNvSpPr>
              <a:spLocks noChangeArrowheads="1"/>
            </p:cNvSpPr>
            <p:nvPr/>
          </p:nvSpPr>
          <p:spPr bwMode="auto">
            <a:xfrm>
              <a:off x="2546" y="3493"/>
              <a:ext cx="1361" cy="952"/>
            </a:xfrm>
            <a:prstGeom prst="ellipse">
              <a:avLst/>
            </a:prstGeom>
            <a:gradFill rotWithShape="1">
              <a:gsLst>
                <a:gs pos="0">
                  <a:srgbClr val="FFFFFF"/>
                </a:gs>
                <a:gs pos="100000">
                  <a:srgbClr val="CCFFFF"/>
                </a:gs>
              </a:gsLst>
              <a:path path="shape">
                <a:fillToRect l="50000" t="50000" r="50000" b="50000"/>
              </a:path>
            </a:gradFill>
            <a:ln w="9525">
              <a:solidFill>
                <a:schemeClr val="accent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1400">
                <a:ea typeface="HG丸ｺﾞｼｯｸM-PRO" panose="020F0600000000000000" pitchFamily="50" charset="-128"/>
              </a:endParaRPr>
            </a:p>
          </p:txBody>
        </p:sp>
        <p:sp>
          <p:nvSpPr>
            <p:cNvPr id="3103" name="Oval 21">
              <a:extLst>
                <a:ext uri="{FF2B5EF4-FFF2-40B4-BE49-F238E27FC236}">
                  <a16:creationId xmlns:a16="http://schemas.microsoft.com/office/drawing/2014/main" id="{DE2C25A2-76E7-4993-BBBC-48E1CA7403A8}"/>
                </a:ext>
              </a:extLst>
            </p:cNvPr>
            <p:cNvSpPr>
              <a:spLocks noChangeArrowheads="1"/>
            </p:cNvSpPr>
            <p:nvPr/>
          </p:nvSpPr>
          <p:spPr bwMode="auto">
            <a:xfrm>
              <a:off x="2818" y="3742"/>
              <a:ext cx="817" cy="498"/>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r>
                <a:rPr lang="ja-JP" altLang="en-US" sz="1800" b="1">
                  <a:solidFill>
                    <a:schemeClr val="bg1"/>
                  </a:solidFill>
                  <a:latin typeface="Arial" panose="020B0604020202020204" pitchFamily="34" charset="0"/>
                </a:rPr>
                <a:t>ご本人</a:t>
              </a:r>
            </a:p>
          </p:txBody>
        </p:sp>
        <p:sp>
          <p:nvSpPr>
            <p:cNvPr id="3104" name="Oval 22">
              <a:extLst>
                <a:ext uri="{FF2B5EF4-FFF2-40B4-BE49-F238E27FC236}">
                  <a16:creationId xmlns:a16="http://schemas.microsoft.com/office/drawing/2014/main" id="{B1332374-869F-4610-A397-0D8959B81325}"/>
                </a:ext>
              </a:extLst>
            </p:cNvPr>
            <p:cNvSpPr>
              <a:spLocks noChangeArrowheads="1"/>
            </p:cNvSpPr>
            <p:nvPr/>
          </p:nvSpPr>
          <p:spPr bwMode="auto">
            <a:xfrm>
              <a:off x="2864" y="3357"/>
              <a:ext cx="680" cy="317"/>
            </a:xfrm>
            <a:prstGeom prst="ellipse">
              <a:avLst/>
            </a:prstGeom>
            <a:solidFill>
              <a:srgbClr val="FFFF99"/>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r>
                <a:rPr lang="ja-JP" altLang="en-US" sz="1200">
                  <a:latin typeface="Arial" panose="020B0604020202020204" pitchFamily="34" charset="0"/>
                </a:rPr>
                <a:t>配偶者</a:t>
              </a:r>
            </a:p>
          </p:txBody>
        </p:sp>
        <p:sp>
          <p:nvSpPr>
            <p:cNvPr id="3105" name="Oval 23">
              <a:extLst>
                <a:ext uri="{FF2B5EF4-FFF2-40B4-BE49-F238E27FC236}">
                  <a16:creationId xmlns:a16="http://schemas.microsoft.com/office/drawing/2014/main" id="{D167D3F1-A0CF-4282-8B33-C8513D6E3CE8}"/>
                </a:ext>
              </a:extLst>
            </p:cNvPr>
            <p:cNvSpPr>
              <a:spLocks noChangeArrowheads="1"/>
            </p:cNvSpPr>
            <p:nvPr/>
          </p:nvSpPr>
          <p:spPr bwMode="auto">
            <a:xfrm>
              <a:off x="2183" y="3629"/>
              <a:ext cx="681" cy="363"/>
            </a:xfrm>
            <a:prstGeom prst="ellipse">
              <a:avLst/>
            </a:prstGeom>
            <a:solidFill>
              <a:srgbClr val="FFFF99"/>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r>
                <a:rPr lang="ja-JP" altLang="en-US" sz="1200">
                  <a:latin typeface="Arial" panose="020B0604020202020204" pitchFamily="34" charset="0"/>
                </a:rPr>
                <a:t>同居の</a:t>
              </a:r>
            </a:p>
            <a:p>
              <a:pPr algn="ctr" eaLnBrk="1" hangingPunct="1">
                <a:spcBef>
                  <a:spcPct val="0"/>
                </a:spcBef>
                <a:buFontTx/>
                <a:buNone/>
              </a:pPr>
              <a:r>
                <a:rPr lang="ja-JP" altLang="en-US" sz="1200">
                  <a:latin typeface="Arial" panose="020B0604020202020204" pitchFamily="34" charset="0"/>
                </a:rPr>
                <a:t>息子・娘</a:t>
              </a:r>
            </a:p>
          </p:txBody>
        </p:sp>
        <p:sp>
          <p:nvSpPr>
            <p:cNvPr id="3106" name="Oval 24">
              <a:extLst>
                <a:ext uri="{FF2B5EF4-FFF2-40B4-BE49-F238E27FC236}">
                  <a16:creationId xmlns:a16="http://schemas.microsoft.com/office/drawing/2014/main" id="{C553616E-6168-4BD0-A9C2-FB67FE35DE66}"/>
                </a:ext>
              </a:extLst>
            </p:cNvPr>
            <p:cNvSpPr>
              <a:spLocks noChangeArrowheads="1"/>
            </p:cNvSpPr>
            <p:nvPr/>
          </p:nvSpPr>
          <p:spPr bwMode="auto">
            <a:xfrm>
              <a:off x="2410" y="4173"/>
              <a:ext cx="680" cy="363"/>
            </a:xfrm>
            <a:prstGeom prst="ellipse">
              <a:avLst/>
            </a:prstGeom>
            <a:solidFill>
              <a:srgbClr val="FFFF99"/>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r>
                <a:rPr lang="ja-JP" altLang="en-US" sz="1200">
                  <a:latin typeface="Arial" panose="020B0604020202020204" pitchFamily="34" charset="0"/>
                </a:rPr>
                <a:t>別居の</a:t>
              </a:r>
            </a:p>
            <a:p>
              <a:pPr algn="ctr" eaLnBrk="1" hangingPunct="1">
                <a:spcBef>
                  <a:spcPct val="0"/>
                </a:spcBef>
                <a:buFontTx/>
                <a:buNone/>
              </a:pPr>
              <a:r>
                <a:rPr lang="ja-JP" altLang="en-US" sz="1200">
                  <a:latin typeface="Arial" panose="020B0604020202020204" pitchFamily="34" charset="0"/>
                </a:rPr>
                <a:t>扶養の息子・娘</a:t>
              </a:r>
            </a:p>
          </p:txBody>
        </p:sp>
        <p:sp>
          <p:nvSpPr>
            <p:cNvPr id="3107" name="Oval 25">
              <a:extLst>
                <a:ext uri="{FF2B5EF4-FFF2-40B4-BE49-F238E27FC236}">
                  <a16:creationId xmlns:a16="http://schemas.microsoft.com/office/drawing/2014/main" id="{5CCEBD24-47F6-40F7-A0D4-4ACACD045AC6}"/>
                </a:ext>
              </a:extLst>
            </p:cNvPr>
            <p:cNvSpPr>
              <a:spLocks noChangeArrowheads="1"/>
            </p:cNvSpPr>
            <p:nvPr/>
          </p:nvSpPr>
          <p:spPr bwMode="auto">
            <a:xfrm>
              <a:off x="3362" y="4174"/>
              <a:ext cx="726" cy="362"/>
            </a:xfrm>
            <a:prstGeom prst="ellipse">
              <a:avLst/>
            </a:prstGeom>
            <a:solidFill>
              <a:srgbClr val="FFFF99"/>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r>
                <a:rPr lang="ja-JP" altLang="en-US" sz="1200">
                  <a:latin typeface="Arial" panose="020B0604020202020204" pitchFamily="34" charset="0"/>
                </a:rPr>
                <a:t>同居のご親族</a:t>
              </a:r>
            </a:p>
          </p:txBody>
        </p:sp>
        <p:sp>
          <p:nvSpPr>
            <p:cNvPr id="3108" name="Oval 26">
              <a:extLst>
                <a:ext uri="{FF2B5EF4-FFF2-40B4-BE49-F238E27FC236}">
                  <a16:creationId xmlns:a16="http://schemas.microsoft.com/office/drawing/2014/main" id="{A0F7CD50-C690-4BCA-AE02-E1B783DAFBC6}"/>
                </a:ext>
              </a:extLst>
            </p:cNvPr>
            <p:cNvSpPr>
              <a:spLocks noChangeArrowheads="1"/>
            </p:cNvSpPr>
            <p:nvPr/>
          </p:nvSpPr>
          <p:spPr bwMode="auto">
            <a:xfrm>
              <a:off x="3589" y="3628"/>
              <a:ext cx="680" cy="364"/>
            </a:xfrm>
            <a:prstGeom prst="ellipse">
              <a:avLst/>
            </a:prstGeom>
            <a:solidFill>
              <a:srgbClr val="FFFF99"/>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r>
                <a:rPr lang="ja-JP" altLang="en-US" sz="1200">
                  <a:latin typeface="Arial" panose="020B0604020202020204" pitchFamily="34" charset="0"/>
                </a:rPr>
                <a:t>同居の</a:t>
              </a:r>
            </a:p>
            <a:p>
              <a:pPr algn="ctr" eaLnBrk="1" hangingPunct="1">
                <a:spcBef>
                  <a:spcPct val="0"/>
                </a:spcBef>
                <a:buFontTx/>
                <a:buNone/>
              </a:pPr>
              <a:r>
                <a:rPr lang="ja-JP" altLang="en-US" sz="1200">
                  <a:latin typeface="Arial" panose="020B0604020202020204" pitchFamily="34" charset="0"/>
                </a:rPr>
                <a:t>ご両親</a:t>
              </a:r>
            </a:p>
          </p:txBody>
        </p:sp>
      </p:grpSp>
      <p:sp>
        <p:nvSpPr>
          <p:cNvPr id="3101" name="Text Box 27">
            <a:extLst>
              <a:ext uri="{FF2B5EF4-FFF2-40B4-BE49-F238E27FC236}">
                <a16:creationId xmlns:a16="http://schemas.microsoft.com/office/drawing/2014/main" id="{B28B710C-D342-472C-AE04-30A80B82AE03}"/>
              </a:ext>
            </a:extLst>
          </p:cNvPr>
          <p:cNvSpPr txBox="1">
            <a:spLocks noChangeArrowheads="1"/>
          </p:cNvSpPr>
          <p:nvPr/>
        </p:nvSpPr>
        <p:spPr bwMode="auto">
          <a:xfrm>
            <a:off x="4406900" y="7475538"/>
            <a:ext cx="2532063" cy="739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eaLnBrk="1" hangingPunct="1">
              <a:spcBef>
                <a:spcPct val="50000"/>
              </a:spcBef>
              <a:buFontTx/>
              <a:buNone/>
            </a:pPr>
            <a:r>
              <a:rPr lang="ja-JP" altLang="en-US" sz="800">
                <a:latin typeface="Arial" panose="020B0604020202020204" pitchFamily="34" charset="0"/>
              </a:rPr>
              <a:t>ご自身のお車だけでなく、</a:t>
            </a:r>
            <a:r>
              <a:rPr lang="ja-JP" altLang="en-US" sz="800" b="1">
                <a:latin typeface="Arial" panose="020B0604020202020204" pitchFamily="34" charset="0"/>
              </a:rPr>
              <a:t>配偶者</a:t>
            </a:r>
            <a:r>
              <a:rPr lang="en-US" altLang="ja-JP" sz="800" b="1">
                <a:latin typeface="Arial" panose="020B0604020202020204" pitchFamily="34" charset="0"/>
              </a:rPr>
              <a:t>(※)</a:t>
            </a:r>
            <a:r>
              <a:rPr lang="ja-JP" altLang="en-US" sz="800" b="1">
                <a:latin typeface="Arial" panose="020B0604020202020204" pitchFamily="34" charset="0"/>
              </a:rPr>
              <a:t>、同居の親族、</a:t>
            </a:r>
            <a:br>
              <a:rPr lang="en-US" altLang="ja-JP" sz="800" b="1">
                <a:latin typeface="Arial" panose="020B0604020202020204" pitchFamily="34" charset="0"/>
              </a:rPr>
            </a:br>
            <a:r>
              <a:rPr lang="ja-JP" altLang="en-US" sz="800" b="1">
                <a:latin typeface="Arial" panose="020B0604020202020204" pitchFamily="34" charset="0"/>
              </a:rPr>
              <a:t>別居の扶養親族の所有･使用する車</a:t>
            </a:r>
            <a:r>
              <a:rPr lang="ja-JP" altLang="en-US" sz="800">
                <a:latin typeface="Arial" panose="020B0604020202020204" pitchFamily="34" charset="0"/>
              </a:rPr>
              <a:t>もご契約者さまを</a:t>
            </a:r>
            <a:br>
              <a:rPr lang="en-US" altLang="ja-JP" sz="800">
                <a:latin typeface="Arial" panose="020B0604020202020204" pitchFamily="34" charset="0"/>
              </a:rPr>
            </a:br>
            <a:r>
              <a:rPr lang="ja-JP" altLang="en-US" sz="800">
                <a:latin typeface="Arial" panose="020B0604020202020204" pitchFamily="34" charset="0"/>
              </a:rPr>
              <a:t>ご本人とすることで団体扱としてご契約できます。</a:t>
            </a:r>
          </a:p>
          <a:p>
            <a:pPr eaLnBrk="1" hangingPunct="1">
              <a:lnSpc>
                <a:spcPts val="600"/>
              </a:lnSpc>
              <a:spcBef>
                <a:spcPct val="50000"/>
              </a:spcBef>
              <a:buFontTx/>
              <a:buNone/>
            </a:pPr>
            <a:r>
              <a:rPr lang="en-US" altLang="ja-JP" sz="800">
                <a:latin typeface="Arial" panose="020B0604020202020204" pitchFamily="34" charset="0"/>
              </a:rPr>
              <a:t>※</a:t>
            </a:r>
            <a:r>
              <a:rPr lang="ja-JP" altLang="en-US" sz="800">
                <a:latin typeface="Arial" panose="020B0604020202020204" pitchFamily="34" charset="0"/>
              </a:rPr>
              <a:t>配偶者には内縁の相手方および同性の</a:t>
            </a:r>
            <a:endParaRPr lang="en-US" altLang="ja-JP" sz="800">
              <a:latin typeface="Arial" panose="020B0604020202020204" pitchFamily="34" charset="0"/>
            </a:endParaRPr>
          </a:p>
          <a:p>
            <a:pPr eaLnBrk="1" hangingPunct="1">
              <a:lnSpc>
                <a:spcPts val="600"/>
              </a:lnSpc>
              <a:spcBef>
                <a:spcPct val="50000"/>
              </a:spcBef>
              <a:buFontTx/>
              <a:buNone/>
            </a:pPr>
            <a:r>
              <a:rPr lang="ja-JP" altLang="en-US" sz="800">
                <a:latin typeface="Arial" panose="020B0604020202020204" pitchFamily="34" charset="0"/>
              </a:rPr>
              <a:t>パートナーを含みます。</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59">
            <a:extLst>
              <a:ext uri="{FF2B5EF4-FFF2-40B4-BE49-F238E27FC236}">
                <a16:creationId xmlns:a16="http://schemas.microsoft.com/office/drawing/2014/main" id="{75B5944A-E27B-4C10-8068-BD02126FD95F}"/>
              </a:ext>
            </a:extLst>
          </p:cNvPr>
          <p:cNvSpPr>
            <a:spLocks noChangeArrowheads="1"/>
          </p:cNvSpPr>
          <p:nvPr/>
        </p:nvSpPr>
        <p:spPr bwMode="auto">
          <a:xfrm>
            <a:off x="115888" y="7524750"/>
            <a:ext cx="6626225" cy="1116013"/>
          </a:xfrm>
          <a:prstGeom prst="rect">
            <a:avLst/>
          </a:prstGeom>
          <a:noFill/>
          <a:ln w="19050">
            <a:solidFill>
              <a:schemeClr val="bg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1400">
              <a:ea typeface="HG丸ｺﾞｼｯｸM-PRO" panose="020F0600000000000000" pitchFamily="50" charset="-128"/>
            </a:endParaRPr>
          </a:p>
        </p:txBody>
      </p:sp>
      <p:sp>
        <p:nvSpPr>
          <p:cNvPr id="4099" name="Text Box 261">
            <a:extLst>
              <a:ext uri="{FF2B5EF4-FFF2-40B4-BE49-F238E27FC236}">
                <a16:creationId xmlns:a16="http://schemas.microsoft.com/office/drawing/2014/main" id="{6A49512F-27FB-4BE7-B27B-B890F3BDD84D}"/>
              </a:ext>
            </a:extLst>
          </p:cNvPr>
          <p:cNvSpPr txBox="1">
            <a:spLocks noChangeArrowheads="1"/>
          </p:cNvSpPr>
          <p:nvPr/>
        </p:nvSpPr>
        <p:spPr bwMode="auto">
          <a:xfrm>
            <a:off x="2636838" y="7254875"/>
            <a:ext cx="1620837"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eaLnBrk="1" hangingPunct="1">
              <a:spcBef>
                <a:spcPct val="0"/>
              </a:spcBef>
              <a:buFontTx/>
              <a:buNone/>
            </a:pPr>
            <a:r>
              <a:rPr lang="en-US" altLang="ja-JP" sz="1400" b="1">
                <a:solidFill>
                  <a:schemeClr val="accent2"/>
                </a:solidFill>
              </a:rPr>
              <a:t>【</a:t>
            </a:r>
            <a:r>
              <a:rPr lang="ja-JP" altLang="en-US" sz="1400" b="1">
                <a:solidFill>
                  <a:schemeClr val="accent2"/>
                </a:solidFill>
              </a:rPr>
              <a:t>お問い合わせ先</a:t>
            </a:r>
            <a:r>
              <a:rPr lang="en-US" altLang="ja-JP" sz="1400" b="1">
                <a:solidFill>
                  <a:schemeClr val="accent2"/>
                </a:solidFill>
              </a:rPr>
              <a:t>】</a:t>
            </a:r>
            <a:r>
              <a:rPr lang="ja-JP" altLang="en-US" sz="1000"/>
              <a:t>　</a:t>
            </a:r>
          </a:p>
        </p:txBody>
      </p:sp>
      <p:sp>
        <p:nvSpPr>
          <p:cNvPr id="4101" name="Text Box 270">
            <a:extLst>
              <a:ext uri="{FF2B5EF4-FFF2-40B4-BE49-F238E27FC236}">
                <a16:creationId xmlns:a16="http://schemas.microsoft.com/office/drawing/2014/main" id="{74C54231-1711-4C03-8D99-70854F0DEC99}"/>
              </a:ext>
            </a:extLst>
          </p:cNvPr>
          <p:cNvSpPr txBox="1">
            <a:spLocks noChangeArrowheads="1"/>
          </p:cNvSpPr>
          <p:nvPr/>
        </p:nvSpPr>
        <p:spPr bwMode="auto">
          <a:xfrm>
            <a:off x="0" y="6840538"/>
            <a:ext cx="67056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eaLnBrk="1" hangingPunct="1">
              <a:spcBef>
                <a:spcPct val="0"/>
              </a:spcBef>
              <a:buFontTx/>
              <a:buNone/>
            </a:pPr>
            <a:r>
              <a:rPr lang="en-US" altLang="ja-JP" sz="800">
                <a:latin typeface="Arial" panose="020B0604020202020204" pitchFamily="34" charset="0"/>
              </a:rPr>
              <a:t>■</a:t>
            </a:r>
            <a:r>
              <a:rPr lang="ja-JP" altLang="en-US" sz="800">
                <a:latin typeface="Arial" panose="020B0604020202020204" pitchFamily="34" charset="0"/>
              </a:rPr>
              <a:t>個人情報の取扱いについて</a:t>
            </a:r>
            <a:endParaRPr lang="ja-JP" altLang="en-US" sz="800" u="sng">
              <a:latin typeface="Arial" panose="020B0604020202020204" pitchFamily="34" charset="0"/>
            </a:endParaRPr>
          </a:p>
          <a:p>
            <a:pPr eaLnBrk="1" hangingPunct="1">
              <a:spcBef>
                <a:spcPct val="0"/>
              </a:spcBef>
              <a:buFontTx/>
              <a:buNone/>
            </a:pPr>
            <a:r>
              <a:rPr lang="ja-JP" altLang="en-US" sz="700">
                <a:latin typeface="Arial" panose="020B0604020202020204" pitchFamily="34" charset="0"/>
              </a:rPr>
              <a:t>　　　取扱代理店は、この保険料見積依頼書にご記載の個人情報をもとに、お客さまのニーズに合った自動車保険プランをご提案させていただきます。</a:t>
            </a:r>
          </a:p>
          <a:p>
            <a:pPr eaLnBrk="1" hangingPunct="1">
              <a:spcBef>
                <a:spcPct val="0"/>
              </a:spcBef>
              <a:buFontTx/>
              <a:buNone/>
            </a:pPr>
            <a:r>
              <a:rPr lang="ja-JP" altLang="en-US" sz="700">
                <a:latin typeface="Arial" panose="020B0604020202020204" pitchFamily="34" charset="0"/>
              </a:rPr>
              <a:t>　　　なお、適切で分かりやすい資料にてご提案させていただくために、同個人情報を取扱代理店が損害保険代理店委託契約を締結している損害保険ジャパン株式会社</a:t>
            </a:r>
            <a:endParaRPr lang="en-US" altLang="ja-JP" sz="700">
              <a:latin typeface="Arial" panose="020B0604020202020204" pitchFamily="34" charset="0"/>
            </a:endParaRPr>
          </a:p>
          <a:p>
            <a:pPr eaLnBrk="1" hangingPunct="1">
              <a:spcBef>
                <a:spcPct val="0"/>
              </a:spcBef>
              <a:buFontTx/>
              <a:buNone/>
            </a:pPr>
            <a:r>
              <a:rPr lang="ja-JP" altLang="en-US" sz="700">
                <a:latin typeface="Arial" panose="020B0604020202020204" pitchFamily="34" charset="0"/>
              </a:rPr>
              <a:t>　　　に提供することにご同意のうえ、保険料見積依頼書にご記入ください。</a:t>
            </a:r>
          </a:p>
        </p:txBody>
      </p:sp>
      <p:sp>
        <p:nvSpPr>
          <p:cNvPr id="4102" name="Rectangle 373">
            <a:extLst>
              <a:ext uri="{FF2B5EF4-FFF2-40B4-BE49-F238E27FC236}">
                <a16:creationId xmlns:a16="http://schemas.microsoft.com/office/drawing/2014/main" id="{8FF64F11-41D5-41E6-A757-E4ECFAEA9FE6}"/>
              </a:ext>
            </a:extLst>
          </p:cNvPr>
          <p:cNvSpPr>
            <a:spLocks noChangeArrowheads="1"/>
          </p:cNvSpPr>
          <p:nvPr/>
        </p:nvSpPr>
        <p:spPr bwMode="auto">
          <a:xfrm>
            <a:off x="1528763" y="3487738"/>
            <a:ext cx="2743200" cy="0"/>
          </a:xfrm>
          <a:prstGeom prst="rect">
            <a:avLst/>
          </a:prstGeom>
          <a:noFill/>
          <a:ln>
            <a:noFill/>
          </a:ln>
          <a:effectLst>
            <a:outerShdw dist="35921" dir="2700000" algn="ctr" rotWithShape="0">
              <a:srgbClr val="C0C0C0"/>
            </a:outerShdw>
          </a:effectLst>
          <a:extLst>
            <a:ext uri="{909E8E84-426E-40DD-AFC4-6F175D3DCCD1}">
              <a14:hiddenFill xmlns:a14="http://schemas.microsoft.com/office/drawing/2010/main">
                <a:solidFill>
                  <a:schemeClr val="tx1"/>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1400">
              <a:ea typeface="HG丸ｺﾞｼｯｸM-PRO" panose="020F0600000000000000" pitchFamily="50" charset="-128"/>
            </a:endParaRPr>
          </a:p>
        </p:txBody>
      </p:sp>
      <p:sp>
        <p:nvSpPr>
          <p:cNvPr id="4103" name="Rectangle 702">
            <a:extLst>
              <a:ext uri="{FF2B5EF4-FFF2-40B4-BE49-F238E27FC236}">
                <a16:creationId xmlns:a16="http://schemas.microsoft.com/office/drawing/2014/main" id="{39035CEF-8AA6-4A3E-AA8F-9C04A4E8182A}"/>
              </a:ext>
            </a:extLst>
          </p:cNvPr>
          <p:cNvSpPr>
            <a:spLocks noChangeArrowheads="1"/>
          </p:cNvSpPr>
          <p:nvPr/>
        </p:nvSpPr>
        <p:spPr bwMode="auto">
          <a:xfrm>
            <a:off x="1528763" y="3487738"/>
            <a:ext cx="2743200" cy="0"/>
          </a:xfrm>
          <a:prstGeom prst="rect">
            <a:avLst/>
          </a:prstGeom>
          <a:noFill/>
          <a:ln>
            <a:noFill/>
          </a:ln>
          <a:effectLst>
            <a:outerShdw dist="35921" dir="2700000" algn="ctr" rotWithShape="0">
              <a:srgbClr val="C0C0C0"/>
            </a:outerShdw>
          </a:effectLst>
          <a:extLst>
            <a:ext uri="{909E8E84-426E-40DD-AFC4-6F175D3DCCD1}">
              <a14:hiddenFill xmlns:a14="http://schemas.microsoft.com/office/drawing/2010/main">
                <a:solidFill>
                  <a:schemeClr val="tx1"/>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1400">
              <a:ea typeface="HG丸ｺﾞｼｯｸM-PRO" panose="020F0600000000000000" pitchFamily="50" charset="-128"/>
            </a:endParaRPr>
          </a:p>
        </p:txBody>
      </p:sp>
      <p:graphicFrame>
        <p:nvGraphicFramePr>
          <p:cNvPr id="4104" name="Object 1219">
            <a:extLst>
              <a:ext uri="{FF2B5EF4-FFF2-40B4-BE49-F238E27FC236}">
                <a16:creationId xmlns:a16="http://schemas.microsoft.com/office/drawing/2014/main" id="{382122C4-B105-460D-B1AA-BE8EF8926C3A}"/>
              </a:ext>
            </a:extLst>
          </p:cNvPr>
          <p:cNvGraphicFramePr>
            <a:graphicFrameLocks noChangeAspect="1"/>
          </p:cNvGraphicFramePr>
          <p:nvPr/>
        </p:nvGraphicFramePr>
        <p:xfrm>
          <a:off x="152400" y="1800225"/>
          <a:ext cx="6516688" cy="503238"/>
        </p:xfrm>
        <a:graphic>
          <a:graphicData uri="http://schemas.openxmlformats.org/presentationml/2006/ole">
            <mc:AlternateContent xmlns:mc="http://schemas.openxmlformats.org/markup-compatibility/2006">
              <mc:Choice xmlns:v="urn:schemas-microsoft-com:vml" Requires="v">
                <p:oleObj name="ワークシート" r:id="rId2" imgW="5365827" imgH="789556" progId="Excel.Sheet.8">
                  <p:embed/>
                </p:oleObj>
              </mc:Choice>
              <mc:Fallback>
                <p:oleObj name="ワークシート" r:id="rId2" imgW="5365827" imgH="789556" progId="Excel.Sheet.8">
                  <p:embed/>
                  <p:pic>
                    <p:nvPicPr>
                      <p:cNvPr id="0" name="Object 121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 y="1800225"/>
                        <a:ext cx="6516688" cy="503238"/>
                      </a:xfrm>
                      <a:prstGeom prst="rect">
                        <a:avLst/>
                      </a:prstGeom>
                      <a:noFill/>
                      <a:ln>
                        <a:noFill/>
                      </a:ln>
                      <a:effectLst/>
                      <a:extLst>
                        <a:ext uri="{909E8E84-426E-40DD-AFC4-6F175D3DCCD1}">
                          <a14:hiddenFill xmlns:a14="http://schemas.microsoft.com/office/drawing/2010/main">
                            <a:solidFill>
                              <a:schemeClr val="tx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0C0C0"/>
                              </a:outerShdw>
                            </a:effectLst>
                          </a14:hiddenEffects>
                        </a:ext>
                      </a:extLst>
                    </p:spPr>
                  </p:pic>
                </p:oleObj>
              </mc:Fallback>
            </mc:AlternateContent>
          </a:graphicData>
        </a:graphic>
      </p:graphicFrame>
      <p:graphicFrame>
        <p:nvGraphicFramePr>
          <p:cNvPr id="4105" name="Object 1278">
            <a:extLst>
              <a:ext uri="{FF2B5EF4-FFF2-40B4-BE49-F238E27FC236}">
                <a16:creationId xmlns:a16="http://schemas.microsoft.com/office/drawing/2014/main" id="{B3ED938F-FE5A-48FA-9368-0F1DB876FCCC}"/>
              </a:ext>
            </a:extLst>
          </p:cNvPr>
          <p:cNvGraphicFramePr>
            <a:graphicFrameLocks noChangeAspect="1"/>
          </p:cNvGraphicFramePr>
          <p:nvPr/>
        </p:nvGraphicFramePr>
        <p:xfrm>
          <a:off x="152400" y="2303463"/>
          <a:ext cx="6516688" cy="576262"/>
        </p:xfrm>
        <a:graphic>
          <a:graphicData uri="http://schemas.openxmlformats.org/presentationml/2006/ole">
            <mc:AlternateContent xmlns:mc="http://schemas.openxmlformats.org/markup-compatibility/2006">
              <mc:Choice xmlns:v="urn:schemas-microsoft-com:vml" Requires="v">
                <p:oleObj name="ワークシート" r:id="rId4" imgW="5365827" imgH="848907" progId="Excel.Sheet.8">
                  <p:embed/>
                </p:oleObj>
              </mc:Choice>
              <mc:Fallback>
                <p:oleObj name="ワークシート" r:id="rId4" imgW="5365827" imgH="848907" progId="Excel.Sheet.8">
                  <p:embed/>
                  <p:pic>
                    <p:nvPicPr>
                      <p:cNvPr id="0" name="Object 127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2400" y="2303463"/>
                        <a:ext cx="6516688" cy="576262"/>
                      </a:xfrm>
                      <a:prstGeom prst="rect">
                        <a:avLst/>
                      </a:prstGeom>
                      <a:noFill/>
                      <a:ln>
                        <a:noFill/>
                      </a:ln>
                      <a:effectLst/>
                      <a:extLst>
                        <a:ext uri="{909E8E84-426E-40DD-AFC4-6F175D3DCCD1}">
                          <a14:hiddenFill xmlns:a14="http://schemas.microsoft.com/office/drawing/2010/main">
                            <a:solidFill>
                              <a:schemeClr val="tx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0C0C0"/>
                              </a:outerShdw>
                            </a:effectLst>
                          </a14:hiddenEffects>
                        </a:ext>
                      </a:extLst>
                    </p:spPr>
                  </p:pic>
                </p:oleObj>
              </mc:Fallback>
            </mc:AlternateContent>
          </a:graphicData>
        </a:graphic>
      </p:graphicFrame>
      <p:sp>
        <p:nvSpPr>
          <p:cNvPr id="4106" name="Text Box 1280">
            <a:extLst>
              <a:ext uri="{FF2B5EF4-FFF2-40B4-BE49-F238E27FC236}">
                <a16:creationId xmlns:a16="http://schemas.microsoft.com/office/drawing/2014/main" id="{AEB42CB9-A5C8-4789-9153-7797233E915B}"/>
              </a:ext>
            </a:extLst>
          </p:cNvPr>
          <p:cNvSpPr txBox="1">
            <a:spLocks noChangeArrowheads="1"/>
          </p:cNvSpPr>
          <p:nvPr/>
        </p:nvSpPr>
        <p:spPr bwMode="auto">
          <a:xfrm>
            <a:off x="44450" y="61913"/>
            <a:ext cx="6740525" cy="661987"/>
          </a:xfrm>
          <a:prstGeom prst="rect">
            <a:avLst/>
          </a:prstGeom>
          <a:noFill/>
          <a:ln w="38100" cmpd="dbl">
            <a:solidFill>
              <a:schemeClr val="tx1"/>
            </a:solidFill>
            <a:miter lim="800000"/>
            <a:headEnd/>
            <a:tailEnd/>
          </a:ln>
          <a:effectLst/>
          <a:extLst>
            <a:ext uri="{909E8E84-426E-40DD-AFC4-6F175D3DCCD1}">
              <a14:hiddenFill xmlns:a14="http://schemas.microsoft.com/office/drawing/2010/main">
                <a:solidFill>
                  <a:schemeClr val="tx1"/>
                </a:solidFill>
              </a14:hiddenFill>
            </a:ext>
            <a:ext uri="{AF507438-7753-43E0-B8FC-AC1667EBCBE1}">
              <a14:hiddenEffects xmlns:a14="http://schemas.microsoft.com/office/drawing/2010/main">
                <a:effectLst>
                  <a:outerShdw dist="35921" dir="2700000" algn="ctr" rotWithShape="0">
                    <a:srgbClr val="C0C0C0"/>
                  </a:outerShdw>
                </a:effectLst>
              </a14:hiddenEffects>
            </a:ext>
          </a:extLst>
        </p:spPr>
        <p:txBody>
          <a:bodyPr>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eaLnBrk="1" hangingPunct="1">
              <a:spcBef>
                <a:spcPct val="50000"/>
              </a:spcBef>
              <a:buFontTx/>
              <a:buNone/>
            </a:pPr>
            <a:r>
              <a:rPr lang="ja-JP" altLang="en-US" sz="1400">
                <a:latin typeface="ＭＳ Ｐゴシック" panose="020B0600070205080204" pitchFamily="50" charset="-128"/>
              </a:rPr>
              <a:t>　本制度のご利用を希望される方は、以下の「見積依頼</a:t>
            </a:r>
            <a:r>
              <a:rPr lang="en-US" altLang="ja-JP" sz="1400">
                <a:latin typeface="ＭＳ Ｐゴシック" panose="020B0600070205080204" pitchFamily="50" charset="-128"/>
              </a:rPr>
              <a:t>FAX</a:t>
            </a:r>
            <a:r>
              <a:rPr lang="ja-JP" altLang="en-US" sz="1400">
                <a:latin typeface="ＭＳ Ｐゴシック" panose="020B0600070205080204" pitchFamily="50" charset="-128"/>
              </a:rPr>
              <a:t>」に必要事項をご記入の</a:t>
            </a:r>
            <a:endParaRPr lang="en-US" altLang="ja-JP" sz="1400">
              <a:latin typeface="ＭＳ Ｐゴシック" panose="020B0600070205080204" pitchFamily="50" charset="-128"/>
            </a:endParaRPr>
          </a:p>
          <a:p>
            <a:pPr eaLnBrk="1" hangingPunct="1">
              <a:spcBef>
                <a:spcPct val="50000"/>
              </a:spcBef>
              <a:buFontTx/>
              <a:buNone/>
            </a:pPr>
            <a:r>
              <a:rPr lang="ja-JP" altLang="en-US" sz="1400">
                <a:latin typeface="ＭＳ Ｐゴシック" panose="020B0600070205080204" pitchFamily="50" charset="-128"/>
              </a:rPr>
              <a:t>　うえ、</a:t>
            </a:r>
            <a:r>
              <a:rPr lang="en-US" altLang="ja-JP" sz="1400">
                <a:latin typeface="ＭＳ Ｐゴシック" panose="020B0600070205080204" pitchFamily="50" charset="-128"/>
              </a:rPr>
              <a:t>FAX</a:t>
            </a:r>
            <a:r>
              <a:rPr lang="ja-JP" altLang="en-US" sz="1400">
                <a:latin typeface="ＭＳ Ｐゴシック" panose="020B0600070205080204" pitchFamily="50" charset="-128"/>
              </a:rPr>
              <a:t>ください。取扱代理店よりご連絡します。</a:t>
            </a:r>
          </a:p>
        </p:txBody>
      </p:sp>
      <p:sp>
        <p:nvSpPr>
          <p:cNvPr id="4107" name="AutoShape 1282">
            <a:extLst>
              <a:ext uri="{FF2B5EF4-FFF2-40B4-BE49-F238E27FC236}">
                <a16:creationId xmlns:a16="http://schemas.microsoft.com/office/drawing/2014/main" id="{4257DA0F-952C-4945-93D1-2EB196F27EAA}"/>
              </a:ext>
            </a:extLst>
          </p:cNvPr>
          <p:cNvSpPr>
            <a:spLocks noChangeArrowheads="1"/>
          </p:cNvSpPr>
          <p:nvPr/>
        </p:nvSpPr>
        <p:spPr bwMode="auto">
          <a:xfrm>
            <a:off x="404813" y="900113"/>
            <a:ext cx="6048375" cy="466725"/>
          </a:xfrm>
          <a:prstGeom prst="roundRect">
            <a:avLst>
              <a:gd name="adj" fmla="val 16667"/>
            </a:avLst>
          </a:prstGeom>
          <a:solidFill>
            <a:schemeClr val="tx1"/>
          </a:solidFill>
          <a:ln>
            <a:noFill/>
          </a:ln>
          <a:effectLst>
            <a:outerShdw dist="35921" dir="2700000" algn="ctr" rotWithShape="0">
              <a:srgbClr val="C0C0C0"/>
            </a:outerShdw>
          </a:effectLst>
          <a:extLst>
            <a:ext uri="{91240B29-F687-4F45-9708-019B960494DF}">
              <a14:hiddenLine xmlns:a14="http://schemas.microsoft.com/office/drawing/2010/main" w="9525">
                <a:solidFill>
                  <a:srgbClr val="000000"/>
                </a:solidFill>
                <a:round/>
                <a:headEnd/>
                <a:tailEnd/>
              </a14:hiddenLine>
            </a:ext>
          </a:extLst>
        </p:spPr>
        <p:txBody>
          <a:bodyPr anchor="ctr">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1400">
              <a:ea typeface="HG丸ｺﾞｼｯｸM-PRO" panose="020F0600000000000000" pitchFamily="50" charset="-128"/>
            </a:endParaRPr>
          </a:p>
        </p:txBody>
      </p:sp>
      <p:sp>
        <p:nvSpPr>
          <p:cNvPr id="4108" name="WordArt 1283">
            <a:extLst>
              <a:ext uri="{FF2B5EF4-FFF2-40B4-BE49-F238E27FC236}">
                <a16:creationId xmlns:a16="http://schemas.microsoft.com/office/drawing/2014/main" id="{E0275CBB-C664-4618-BBAA-549D23AFF64C}"/>
              </a:ext>
            </a:extLst>
          </p:cNvPr>
          <p:cNvSpPr>
            <a:spLocks noChangeArrowheads="1" noChangeShapeType="1" noTextEdit="1"/>
          </p:cNvSpPr>
          <p:nvPr/>
        </p:nvSpPr>
        <p:spPr bwMode="auto">
          <a:xfrm>
            <a:off x="441325" y="935038"/>
            <a:ext cx="5975350" cy="396875"/>
          </a:xfrm>
          <a:prstGeom prst="rect">
            <a:avLst/>
          </a:prstGeom>
        </p:spPr>
        <p:txBody>
          <a:bodyPr wrap="none" fromWordArt="1">
            <a:prstTxWarp prst="textPlain">
              <a:avLst>
                <a:gd name="adj" fmla="val 50000"/>
              </a:avLst>
            </a:prstTxWarp>
          </a:bodyPr>
          <a:lstStyle/>
          <a:p>
            <a:pPr algn="ctr"/>
            <a:r>
              <a:rPr lang="zh-TW" altLang="en-US" sz="3600" kern="10">
                <a:ln w="9525">
                  <a:solidFill>
                    <a:schemeClr val="bg1"/>
                  </a:solidFill>
                  <a:round/>
                  <a:headEnd/>
                  <a:tailEnd/>
                </a:ln>
                <a:solidFill>
                  <a:srgbClr val="FFFFFF"/>
                </a:solidFill>
                <a:latin typeface="ＭＳ Ｐゴシック" panose="020B0600070205080204" pitchFamily="50" charset="-128"/>
                <a:ea typeface="ＭＳ Ｐゴシック" panose="020B0600070205080204" pitchFamily="50" charset="-128"/>
              </a:rPr>
              <a:t>厚生労働省団体扱自動車保険見積依頼ＦＡＸ</a:t>
            </a:r>
            <a:endParaRPr lang="ja-JP" altLang="en-US" sz="3600" kern="10">
              <a:ln w="9525">
                <a:solidFill>
                  <a:schemeClr val="bg1"/>
                </a:solidFill>
                <a:round/>
                <a:headEnd/>
                <a:tailEnd/>
              </a:ln>
              <a:solidFill>
                <a:srgbClr val="FFFFFF"/>
              </a:solidFill>
              <a:latin typeface="ＭＳ Ｐゴシック" panose="020B0600070205080204" pitchFamily="50" charset="-128"/>
              <a:ea typeface="ＭＳ Ｐゴシック" panose="020B0600070205080204" pitchFamily="50" charset="-128"/>
            </a:endParaRPr>
          </a:p>
        </p:txBody>
      </p:sp>
      <p:sp>
        <p:nvSpPr>
          <p:cNvPr id="39172" name="WordArt 1284">
            <a:extLst>
              <a:ext uri="{FF2B5EF4-FFF2-40B4-BE49-F238E27FC236}">
                <a16:creationId xmlns:a16="http://schemas.microsoft.com/office/drawing/2014/main" id="{CA2FD2FF-AA7A-42B6-8B34-DABCB5E3E16F}"/>
              </a:ext>
            </a:extLst>
          </p:cNvPr>
          <p:cNvSpPr>
            <a:spLocks noChangeArrowheads="1" noChangeShapeType="1" noTextEdit="1"/>
          </p:cNvSpPr>
          <p:nvPr/>
        </p:nvSpPr>
        <p:spPr bwMode="auto">
          <a:xfrm>
            <a:off x="800100" y="1439863"/>
            <a:ext cx="5095875" cy="312737"/>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eaLnBrk="1" hangingPunct="1">
              <a:defRPr/>
            </a:pPr>
            <a:r>
              <a:rPr lang="en-US" altLang="ja-JP" sz="3600" kern="10" dirty="0">
                <a:ln w="9525">
                  <a:solidFill>
                    <a:srgbClr val="000000"/>
                  </a:solidFill>
                  <a:round/>
                  <a:headEnd/>
                  <a:tailEnd/>
                </a:ln>
                <a:latin typeface="ＭＳ Ｐゴシック"/>
                <a:ea typeface="ＭＳ Ｐゴシック"/>
              </a:rPr>
              <a:t>FAX</a:t>
            </a:r>
            <a:r>
              <a:rPr lang="ja-JP" altLang="en-US" sz="3600" kern="10" dirty="0">
                <a:ln w="9525">
                  <a:solidFill>
                    <a:srgbClr val="000000"/>
                  </a:solidFill>
                  <a:round/>
                  <a:headEnd/>
                  <a:tailEnd/>
                </a:ln>
                <a:latin typeface="ＭＳ Ｐゴシック"/>
                <a:ea typeface="ＭＳ Ｐゴシック"/>
              </a:rPr>
              <a:t>：０３－５５７７－２８０８</a:t>
            </a:r>
          </a:p>
        </p:txBody>
      </p:sp>
      <p:graphicFrame>
        <p:nvGraphicFramePr>
          <p:cNvPr id="4110" name="Object 1584">
            <a:extLst>
              <a:ext uri="{FF2B5EF4-FFF2-40B4-BE49-F238E27FC236}">
                <a16:creationId xmlns:a16="http://schemas.microsoft.com/office/drawing/2014/main" id="{C7474827-827D-475B-BA44-E8D429BD6127}"/>
              </a:ext>
            </a:extLst>
          </p:cNvPr>
          <p:cNvGraphicFramePr>
            <a:graphicFrameLocks noChangeAspect="1"/>
          </p:cNvGraphicFramePr>
          <p:nvPr/>
        </p:nvGraphicFramePr>
        <p:xfrm>
          <a:off x="152400" y="2879725"/>
          <a:ext cx="6524625" cy="3995738"/>
        </p:xfrm>
        <a:graphic>
          <a:graphicData uri="http://schemas.openxmlformats.org/presentationml/2006/ole">
            <mc:AlternateContent xmlns:mc="http://schemas.openxmlformats.org/markup-compatibility/2006">
              <mc:Choice xmlns:v="urn:schemas-microsoft-com:vml" Requires="v">
                <p:oleObj name="ワークシート" r:id="rId6" imgW="7086644" imgH="4743450" progId="Excel.Sheet.8">
                  <p:embed/>
                </p:oleObj>
              </mc:Choice>
              <mc:Fallback>
                <p:oleObj name="ワークシート" r:id="rId6" imgW="7086644" imgH="4743450" progId="Excel.Sheet.8">
                  <p:embed/>
                  <p:pic>
                    <p:nvPicPr>
                      <p:cNvPr id="0" name="Object 158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52400" y="2879725"/>
                        <a:ext cx="6524625" cy="3995738"/>
                      </a:xfrm>
                      <a:prstGeom prst="rect">
                        <a:avLst/>
                      </a:prstGeom>
                      <a:noFill/>
                      <a:ln>
                        <a:noFill/>
                      </a:ln>
                      <a:effectLst/>
                      <a:extLst>
                        <a:ext uri="{909E8E84-426E-40DD-AFC4-6F175D3DCCD1}">
                          <a14:hiddenFill xmlns:a14="http://schemas.microsoft.com/office/drawing/2010/main">
                            <a:solidFill>
                              <a:schemeClr val="tx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0C0C0"/>
                              </a:outerShdw>
                            </a:effectLst>
                          </a14:hiddenEffects>
                        </a:ext>
                      </a:extLst>
                    </p:spPr>
                  </p:pic>
                </p:oleObj>
              </mc:Fallback>
            </mc:AlternateContent>
          </a:graphicData>
        </a:graphic>
      </p:graphicFrame>
      <p:sp>
        <p:nvSpPr>
          <p:cNvPr id="4111" name="Text Box 1588">
            <a:extLst>
              <a:ext uri="{FF2B5EF4-FFF2-40B4-BE49-F238E27FC236}">
                <a16:creationId xmlns:a16="http://schemas.microsoft.com/office/drawing/2014/main" id="{51F97E56-CAF5-4824-8264-21855B5BCE02}"/>
              </a:ext>
            </a:extLst>
          </p:cNvPr>
          <p:cNvSpPr txBox="1">
            <a:spLocks noChangeArrowheads="1"/>
          </p:cNvSpPr>
          <p:nvPr/>
        </p:nvSpPr>
        <p:spPr bwMode="auto">
          <a:xfrm>
            <a:off x="225425" y="8047038"/>
            <a:ext cx="1428750" cy="304800"/>
          </a:xfrm>
          <a:prstGeom prst="rect">
            <a:avLst/>
          </a:prstGeom>
          <a:noFill/>
          <a:ln>
            <a:noFill/>
          </a:ln>
          <a:effectLst/>
          <a:extLst>
            <a:ext uri="{909E8E84-426E-40DD-AFC4-6F175D3DCCD1}">
              <a14:hiddenFill xmlns:a14="http://schemas.microsoft.com/office/drawing/2010/main">
                <a:solidFill>
                  <a:schemeClr val="tx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0C0C0"/>
                  </a:outerShdw>
                </a:effectLst>
              </a14:hiddenEffects>
            </a:ext>
          </a:extLst>
        </p:spPr>
        <p:txBody>
          <a:bodyPr>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r>
              <a:rPr lang="en-US" altLang="ja-JP" sz="1400" b="1"/>
              <a:t>【</a:t>
            </a:r>
            <a:r>
              <a:rPr lang="ja-JP" altLang="en-US" sz="1400" b="1"/>
              <a:t>引受保険会社</a:t>
            </a:r>
            <a:r>
              <a:rPr lang="en-US" altLang="ja-JP" sz="1400" b="1"/>
              <a:t>】</a:t>
            </a:r>
          </a:p>
        </p:txBody>
      </p:sp>
      <p:sp>
        <p:nvSpPr>
          <p:cNvPr id="4112" name="Text Box 1589">
            <a:extLst>
              <a:ext uri="{FF2B5EF4-FFF2-40B4-BE49-F238E27FC236}">
                <a16:creationId xmlns:a16="http://schemas.microsoft.com/office/drawing/2014/main" id="{859244B6-C267-4E2C-BEBE-A821CA4BE04F}"/>
              </a:ext>
            </a:extLst>
          </p:cNvPr>
          <p:cNvSpPr txBox="1">
            <a:spLocks noChangeArrowheads="1"/>
          </p:cNvSpPr>
          <p:nvPr/>
        </p:nvSpPr>
        <p:spPr bwMode="auto">
          <a:xfrm>
            <a:off x="225425" y="7524328"/>
            <a:ext cx="1250950" cy="304800"/>
          </a:xfrm>
          <a:prstGeom prst="rect">
            <a:avLst/>
          </a:prstGeom>
          <a:noFill/>
          <a:ln>
            <a:noFill/>
          </a:ln>
          <a:effectLst/>
          <a:extLst>
            <a:ext uri="{909E8E84-426E-40DD-AFC4-6F175D3DCCD1}">
              <a14:hiddenFill xmlns:a14="http://schemas.microsoft.com/office/drawing/2010/main">
                <a:solidFill>
                  <a:schemeClr val="tx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0C0C0"/>
                  </a:outerShdw>
                </a:effectLst>
              </a14:hiddenEffects>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r>
              <a:rPr lang="en-US" altLang="ja-JP" sz="1400" b="1" dirty="0"/>
              <a:t>【</a:t>
            </a:r>
            <a:r>
              <a:rPr lang="ja-JP" altLang="en-US" sz="1400" b="1" dirty="0"/>
              <a:t>取扱代理店</a:t>
            </a:r>
            <a:r>
              <a:rPr lang="en-US" altLang="ja-JP" sz="1400" b="1" dirty="0"/>
              <a:t>】</a:t>
            </a:r>
          </a:p>
        </p:txBody>
      </p:sp>
      <p:sp>
        <p:nvSpPr>
          <p:cNvPr id="4113" name="Text Box 1590">
            <a:extLst>
              <a:ext uri="{FF2B5EF4-FFF2-40B4-BE49-F238E27FC236}">
                <a16:creationId xmlns:a16="http://schemas.microsoft.com/office/drawing/2014/main" id="{5E5809A6-0482-48A6-8D65-243DD7944E8A}"/>
              </a:ext>
            </a:extLst>
          </p:cNvPr>
          <p:cNvSpPr txBox="1">
            <a:spLocks noChangeArrowheads="1"/>
          </p:cNvSpPr>
          <p:nvPr/>
        </p:nvSpPr>
        <p:spPr bwMode="auto">
          <a:xfrm>
            <a:off x="4400512" y="8064388"/>
            <a:ext cx="1728788"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eaLnBrk="1" hangingPunct="1">
              <a:spcBef>
                <a:spcPct val="0"/>
              </a:spcBef>
              <a:buFontTx/>
              <a:buNone/>
            </a:pPr>
            <a:r>
              <a:rPr lang="ja-JP" altLang="en-US" sz="1000" b="1" dirty="0">
                <a:latin typeface="ＭＳ Ｐゴシック" panose="020B0600070205080204" pitchFamily="50" charset="-128"/>
              </a:rPr>
              <a:t>営業開発部第一課</a:t>
            </a:r>
          </a:p>
        </p:txBody>
      </p:sp>
      <p:sp>
        <p:nvSpPr>
          <p:cNvPr id="4114" name="Text Box 1592">
            <a:extLst>
              <a:ext uri="{FF2B5EF4-FFF2-40B4-BE49-F238E27FC236}">
                <a16:creationId xmlns:a16="http://schemas.microsoft.com/office/drawing/2014/main" id="{3BDDF6CF-892F-4F36-8FC5-9B1D3550036C}"/>
              </a:ext>
            </a:extLst>
          </p:cNvPr>
          <p:cNvSpPr txBox="1">
            <a:spLocks noChangeArrowheads="1"/>
          </p:cNvSpPr>
          <p:nvPr/>
        </p:nvSpPr>
        <p:spPr bwMode="auto">
          <a:xfrm>
            <a:off x="-242888" y="8675688"/>
            <a:ext cx="6480176" cy="214312"/>
          </a:xfrm>
          <a:prstGeom prst="rect">
            <a:avLst/>
          </a:prstGeom>
          <a:noFill/>
          <a:ln>
            <a:noFill/>
          </a:ln>
          <a:effectLst>
            <a:outerShdw dist="35921" dir="2700000" algn="ctr" rotWithShape="0">
              <a:srgbClr val="C0C0C0"/>
            </a:outerShdw>
          </a:effectLst>
          <a:extLst>
            <a:ext uri="{909E8E84-426E-40DD-AFC4-6F175D3DCCD1}">
              <a14:hiddenFill xmlns:a14="http://schemas.microsoft.com/office/drawing/2010/main">
                <a:solidFill>
                  <a:schemeClr val="tx1"/>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50000"/>
              </a:spcBef>
              <a:buFontTx/>
              <a:buNone/>
            </a:pPr>
            <a:r>
              <a:rPr lang="ja-JP" altLang="en-US" sz="800">
                <a:ea typeface="HG丸ｺﾞｼｯｸM-PRO" panose="020F0600000000000000" pitchFamily="50" charset="-128"/>
              </a:rPr>
              <a:t>作成部署：団体・公務開発部第一課　東京都新宿区西新宿</a:t>
            </a:r>
            <a:r>
              <a:rPr lang="en-US" altLang="ja-JP" sz="800">
                <a:ea typeface="HG丸ｺﾞｼｯｸM-PRO" panose="020F0600000000000000" pitchFamily="50" charset="-128"/>
              </a:rPr>
              <a:t>1-26-1</a:t>
            </a:r>
            <a:r>
              <a:rPr lang="ja-JP" altLang="en-US" sz="800">
                <a:ea typeface="HG丸ｺﾞｼｯｸM-PRO" panose="020F0600000000000000" pitchFamily="50" charset="-128"/>
              </a:rPr>
              <a:t>損保ジャパン本社ビル１２Ｆ　ＴＥＬ：</a:t>
            </a:r>
            <a:r>
              <a:rPr lang="en-US" altLang="ja-JP" sz="800">
                <a:ea typeface="HG丸ｺﾞｼｯｸM-PRO" panose="020F0600000000000000" pitchFamily="50" charset="-128"/>
              </a:rPr>
              <a:t>03-3349-5401</a:t>
            </a:r>
            <a:endParaRPr lang="en-US" altLang="ja-JP" sz="800">
              <a:latin typeface="ＭＳ Ｐゴシック" panose="020B0600070205080204" pitchFamily="50" charset="-128"/>
            </a:endParaRPr>
          </a:p>
        </p:txBody>
      </p:sp>
      <p:pic>
        <p:nvPicPr>
          <p:cNvPr id="4115" name="図 2">
            <a:extLst>
              <a:ext uri="{FF2B5EF4-FFF2-40B4-BE49-F238E27FC236}">
                <a16:creationId xmlns:a16="http://schemas.microsoft.com/office/drawing/2014/main" id="{6643CA99-DB80-4D8A-9412-42C18EE80C17}"/>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1663700" y="8024813"/>
            <a:ext cx="280987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16" name="テキスト ボックス 1">
            <a:extLst>
              <a:ext uri="{FF2B5EF4-FFF2-40B4-BE49-F238E27FC236}">
                <a16:creationId xmlns:a16="http://schemas.microsoft.com/office/drawing/2014/main" id="{0057B26F-ABA6-448E-B679-47D6848D160D}"/>
              </a:ext>
            </a:extLst>
          </p:cNvPr>
          <p:cNvSpPr txBox="1">
            <a:spLocks noChangeArrowheads="1"/>
          </p:cNvSpPr>
          <p:nvPr/>
        </p:nvSpPr>
        <p:spPr bwMode="auto">
          <a:xfrm>
            <a:off x="4503738" y="8966200"/>
            <a:ext cx="2368550"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spcBef>
                <a:spcPct val="0"/>
              </a:spcBef>
              <a:buFontTx/>
              <a:buNone/>
            </a:pPr>
            <a:r>
              <a:rPr lang="ja-JP" altLang="en-US" sz="800">
                <a:ea typeface="HG丸ｺﾞｼｯｸM-PRO" panose="020F0600000000000000" pitchFamily="50" charset="-128"/>
              </a:rPr>
              <a:t>承認日：</a:t>
            </a:r>
            <a:r>
              <a:rPr lang="en-US" altLang="ja-JP" sz="800">
                <a:ea typeface="HG丸ｺﾞｼｯｸM-PRO" panose="020F0600000000000000" pitchFamily="50" charset="-128"/>
              </a:rPr>
              <a:t>2024</a:t>
            </a:r>
            <a:r>
              <a:rPr lang="ja-JP" altLang="en-US" sz="800">
                <a:ea typeface="HG丸ｺﾞｼｯｸM-PRO" panose="020F0600000000000000" pitchFamily="50" charset="-128"/>
              </a:rPr>
              <a:t>年</a:t>
            </a:r>
            <a:r>
              <a:rPr lang="en-US" altLang="ja-JP" sz="800">
                <a:ea typeface="HG丸ｺﾞｼｯｸM-PRO" panose="020F0600000000000000" pitchFamily="50" charset="-128"/>
              </a:rPr>
              <a:t>8</a:t>
            </a:r>
            <a:r>
              <a:rPr lang="ja-JP" altLang="en-US" sz="800">
                <a:ea typeface="HG丸ｺﾞｼｯｸM-PRO" panose="020F0600000000000000" pitchFamily="50" charset="-128"/>
              </a:rPr>
              <a:t>月</a:t>
            </a:r>
            <a:r>
              <a:rPr lang="en-US" altLang="ja-JP" sz="800">
                <a:ea typeface="HG丸ｺﾞｼｯｸM-PRO" panose="020F0600000000000000" pitchFamily="50" charset="-128"/>
              </a:rPr>
              <a:t>19</a:t>
            </a:r>
            <a:r>
              <a:rPr lang="ja-JP" altLang="en-US" sz="800">
                <a:ea typeface="HG丸ｺﾞｼｯｸM-PRO" panose="020F0600000000000000" pitchFamily="50" charset="-128"/>
              </a:rPr>
              <a:t>日　承認番号：</a:t>
            </a:r>
            <a:r>
              <a:rPr lang="en-US" altLang="ja-JP" sz="800">
                <a:ea typeface="HG丸ｺﾞｼｯｸM-PRO" panose="020F0600000000000000" pitchFamily="50" charset="-128"/>
              </a:rPr>
              <a:t>SJ24-06219</a:t>
            </a:r>
            <a:endParaRPr lang="ja-JP" altLang="en-US" sz="800">
              <a:ea typeface="HG丸ｺﾞｼｯｸM-PRO" panose="020F0600000000000000" pitchFamily="50" charset="-128"/>
            </a:endParaRPr>
          </a:p>
        </p:txBody>
      </p:sp>
      <p:sp>
        <p:nvSpPr>
          <p:cNvPr id="21" name="Text Box 262">
            <a:extLst>
              <a:ext uri="{FF2B5EF4-FFF2-40B4-BE49-F238E27FC236}">
                <a16:creationId xmlns:a16="http://schemas.microsoft.com/office/drawing/2014/main" id="{9C9E04A6-2BB6-4CB1-B033-922897740A31}"/>
              </a:ext>
            </a:extLst>
          </p:cNvPr>
          <p:cNvSpPr txBox="1">
            <a:spLocks noChangeArrowheads="1"/>
          </p:cNvSpPr>
          <p:nvPr/>
        </p:nvSpPr>
        <p:spPr bwMode="auto">
          <a:xfrm>
            <a:off x="1304925" y="7488324"/>
            <a:ext cx="6732588" cy="339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eaLnBrk="1" hangingPunct="1">
              <a:spcBef>
                <a:spcPct val="0"/>
              </a:spcBef>
              <a:buFontTx/>
              <a:buNone/>
            </a:pPr>
            <a:r>
              <a:rPr lang="ja-JP" altLang="en-US" sz="1600" b="1" dirty="0">
                <a:latin typeface="ＭＳ Ｐゴシック" panose="020B0600070205080204" pitchFamily="50" charset="-128"/>
              </a:rPr>
              <a:t>緑富士株式会社</a:t>
            </a:r>
            <a:endParaRPr lang="en-US" altLang="ja-JP" sz="1600" b="1" dirty="0">
              <a:latin typeface="ＭＳ Ｐゴシック" panose="020B0600070205080204" pitchFamily="50" charset="-128"/>
            </a:endParaRPr>
          </a:p>
        </p:txBody>
      </p:sp>
      <p:sp>
        <p:nvSpPr>
          <p:cNvPr id="22" name="Text Box 262">
            <a:extLst>
              <a:ext uri="{FF2B5EF4-FFF2-40B4-BE49-F238E27FC236}">
                <a16:creationId xmlns:a16="http://schemas.microsoft.com/office/drawing/2014/main" id="{247680B1-81B0-4182-A45D-5A563FFE0AE6}"/>
              </a:ext>
            </a:extLst>
          </p:cNvPr>
          <p:cNvSpPr txBox="1">
            <a:spLocks noChangeArrowheads="1"/>
          </p:cNvSpPr>
          <p:nvPr/>
        </p:nvSpPr>
        <p:spPr bwMode="auto">
          <a:xfrm>
            <a:off x="296652" y="7726375"/>
            <a:ext cx="6732587" cy="554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eaLnBrk="1" hangingPunct="1">
              <a:spcBef>
                <a:spcPct val="0"/>
              </a:spcBef>
              <a:buFontTx/>
              <a:buNone/>
            </a:pPr>
            <a:r>
              <a:rPr lang="en-US" altLang="ja-JP" sz="1000" b="1" dirty="0">
                <a:latin typeface="ＭＳ Ｐゴシック" panose="020B0600070205080204" pitchFamily="50" charset="-128"/>
              </a:rPr>
              <a:t>〒</a:t>
            </a:r>
            <a:r>
              <a:rPr lang="ja-JP" altLang="en-US" sz="1000" b="1" dirty="0">
                <a:latin typeface="ＭＳ Ｐゴシック" panose="020B0600070205080204" pitchFamily="50" charset="-128"/>
              </a:rPr>
              <a:t>１０１</a:t>
            </a:r>
            <a:r>
              <a:rPr lang="en-US" altLang="ja-JP" sz="1000" b="1" dirty="0">
                <a:latin typeface="ＭＳ Ｐゴシック" panose="020B0600070205080204" pitchFamily="50" charset="-128"/>
              </a:rPr>
              <a:t>-</a:t>
            </a:r>
            <a:r>
              <a:rPr lang="ja-JP" altLang="en-US" sz="1000" b="1" dirty="0">
                <a:latin typeface="ＭＳ Ｐゴシック" panose="020B0600070205080204" pitchFamily="50" charset="-128"/>
              </a:rPr>
              <a:t>００５２　東京都千代田区神田小川町３－７－１　ミツワ小川町ビル７</a:t>
            </a:r>
            <a:r>
              <a:rPr lang="en-US" altLang="ja-JP" sz="1000" b="1" dirty="0">
                <a:latin typeface="ＭＳ Ｐゴシック" panose="020B0600070205080204" pitchFamily="50" charset="-128"/>
              </a:rPr>
              <a:t>F</a:t>
            </a:r>
          </a:p>
          <a:p>
            <a:pPr eaLnBrk="1" hangingPunct="1">
              <a:spcBef>
                <a:spcPct val="0"/>
              </a:spcBef>
              <a:buFontTx/>
              <a:buNone/>
            </a:pPr>
            <a:r>
              <a:rPr lang="en-US" altLang="ja-JP" sz="1000" b="1" dirty="0">
                <a:latin typeface="ＭＳ Ｐゴシック" panose="020B0600070205080204" pitchFamily="50" charset="-128"/>
              </a:rPr>
              <a:t>TEL</a:t>
            </a:r>
            <a:r>
              <a:rPr lang="ja-JP" altLang="en-US" sz="1000" b="1" dirty="0">
                <a:latin typeface="ＭＳ Ｐゴシック" panose="020B0600070205080204" pitchFamily="50" charset="-128"/>
              </a:rPr>
              <a:t>：０３</a:t>
            </a:r>
            <a:r>
              <a:rPr lang="en-US" altLang="ja-JP" sz="1000" b="1" dirty="0">
                <a:latin typeface="ＭＳ Ｐゴシック" panose="020B0600070205080204" pitchFamily="50" charset="-128"/>
              </a:rPr>
              <a:t>-</a:t>
            </a:r>
            <a:r>
              <a:rPr lang="ja-JP" altLang="en-US" sz="1000" b="1" dirty="0">
                <a:latin typeface="ＭＳ Ｐゴシック" panose="020B0600070205080204" pitchFamily="50" charset="-128"/>
              </a:rPr>
              <a:t>５２４４</a:t>
            </a:r>
            <a:r>
              <a:rPr lang="en-US" altLang="ja-JP" sz="1000" b="1" dirty="0">
                <a:latin typeface="ＭＳ Ｐゴシック" panose="020B0600070205080204" pitchFamily="50" charset="-128"/>
              </a:rPr>
              <a:t>-</a:t>
            </a:r>
            <a:r>
              <a:rPr lang="ja-JP" altLang="en-US" sz="1000" b="1" dirty="0">
                <a:latin typeface="ＭＳ Ｐゴシック" panose="020B0600070205080204" pitchFamily="50" charset="-128"/>
              </a:rPr>
              <a:t>５３６０　</a:t>
            </a:r>
            <a:r>
              <a:rPr lang="en-US" altLang="ja-JP" sz="1000" b="1" dirty="0">
                <a:latin typeface="ＭＳ Ｐゴシック" panose="020B0600070205080204" pitchFamily="50" charset="-128"/>
              </a:rPr>
              <a:t>FAX</a:t>
            </a:r>
            <a:r>
              <a:rPr lang="ja-JP" altLang="en-US" sz="1000" b="1" dirty="0">
                <a:latin typeface="ＭＳ Ｐゴシック" panose="020B0600070205080204" pitchFamily="50" charset="-128"/>
              </a:rPr>
              <a:t>：０３</a:t>
            </a:r>
            <a:r>
              <a:rPr lang="en-US" altLang="ja-JP" sz="1000" b="1" dirty="0">
                <a:latin typeface="ＭＳ Ｐゴシック" panose="020B0600070205080204" pitchFamily="50" charset="-128"/>
              </a:rPr>
              <a:t>-</a:t>
            </a:r>
            <a:r>
              <a:rPr lang="ja-JP" altLang="en-US" sz="1000" b="1" dirty="0">
                <a:latin typeface="ＭＳ Ｐゴシック" panose="020B0600070205080204" pitchFamily="50" charset="-128"/>
              </a:rPr>
              <a:t>５５７７</a:t>
            </a:r>
            <a:r>
              <a:rPr lang="en-US" altLang="ja-JP" sz="1000" b="1" dirty="0">
                <a:latin typeface="ＭＳ Ｐゴシック" panose="020B0600070205080204" pitchFamily="50" charset="-128"/>
              </a:rPr>
              <a:t>-</a:t>
            </a:r>
            <a:r>
              <a:rPr lang="ja-JP" altLang="en-US" sz="1000" b="1" dirty="0">
                <a:latin typeface="ＭＳ Ｐゴシック" panose="020B0600070205080204" pitchFamily="50" charset="-128"/>
              </a:rPr>
              <a:t>２８０８ 受付時間　平日：９時から１７時まで（土日・祝日・年末年始は休業）</a:t>
            </a:r>
          </a:p>
          <a:p>
            <a:pPr eaLnBrk="1" hangingPunct="1">
              <a:spcBef>
                <a:spcPct val="0"/>
              </a:spcBef>
              <a:buFontTx/>
              <a:buNone/>
            </a:pPr>
            <a:endParaRPr lang="en-US" altLang="ja-JP" sz="1000" b="1" dirty="0">
              <a:latin typeface="ＭＳ Ｐゴシック" panose="020B0600070205080204" pitchFamily="50" charset="-128"/>
            </a:endParaRPr>
          </a:p>
        </p:txBody>
      </p:sp>
      <p:sp>
        <p:nvSpPr>
          <p:cNvPr id="23" name="Text Box 262">
            <a:extLst>
              <a:ext uri="{FF2B5EF4-FFF2-40B4-BE49-F238E27FC236}">
                <a16:creationId xmlns:a16="http://schemas.microsoft.com/office/drawing/2014/main" id="{EA96F81D-20BA-4F76-8E4C-ACD1092FCC0B}"/>
              </a:ext>
            </a:extLst>
          </p:cNvPr>
          <p:cNvSpPr txBox="1">
            <a:spLocks noChangeArrowheads="1"/>
          </p:cNvSpPr>
          <p:nvPr/>
        </p:nvSpPr>
        <p:spPr bwMode="auto">
          <a:xfrm>
            <a:off x="296652" y="8270875"/>
            <a:ext cx="6732587" cy="554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eaLnBrk="1" hangingPunct="1">
              <a:spcBef>
                <a:spcPct val="0"/>
              </a:spcBef>
              <a:buFontTx/>
              <a:buNone/>
            </a:pPr>
            <a:r>
              <a:rPr lang="en-US" altLang="ja-JP" sz="1000" b="1" dirty="0">
                <a:latin typeface="ＭＳ Ｐゴシック" panose="020B0600070205080204" pitchFamily="50" charset="-128"/>
              </a:rPr>
              <a:t>〒</a:t>
            </a:r>
            <a:r>
              <a:rPr lang="ja-JP" altLang="en-US" sz="1000" b="1" dirty="0">
                <a:latin typeface="ＭＳ Ｐゴシック" panose="020B0600070205080204" pitchFamily="50" charset="-128"/>
              </a:rPr>
              <a:t>１６０</a:t>
            </a:r>
            <a:r>
              <a:rPr lang="en-US" altLang="ja-JP" sz="1000" b="1" dirty="0">
                <a:latin typeface="ＭＳ Ｐゴシック" panose="020B0600070205080204" pitchFamily="50" charset="-128"/>
              </a:rPr>
              <a:t>-</a:t>
            </a:r>
            <a:r>
              <a:rPr lang="ja-JP" altLang="en-US" sz="1000" b="1" dirty="0">
                <a:latin typeface="ＭＳ Ｐゴシック" panose="020B0600070205080204" pitchFamily="50" charset="-128"/>
              </a:rPr>
              <a:t>８３３８　東京都新宿西新宿１－２６</a:t>
            </a:r>
            <a:r>
              <a:rPr lang="en-US" altLang="ja-JP" sz="1000" b="1" dirty="0">
                <a:latin typeface="ＭＳ Ｐゴシック" panose="020B0600070205080204" pitchFamily="50" charset="-128"/>
              </a:rPr>
              <a:t>-</a:t>
            </a:r>
            <a:r>
              <a:rPr lang="ja-JP" altLang="en-US" sz="1000" b="1" dirty="0">
                <a:latin typeface="ＭＳ Ｐゴシック" panose="020B0600070205080204" pitchFamily="50" charset="-128"/>
              </a:rPr>
              <a:t>１　損害保険ジャパン本社ビル１４</a:t>
            </a:r>
            <a:r>
              <a:rPr lang="en-US" altLang="ja-JP" sz="1000" b="1" dirty="0">
                <a:latin typeface="ＭＳ Ｐゴシック" panose="020B0600070205080204" pitchFamily="50" charset="-128"/>
              </a:rPr>
              <a:t>F</a:t>
            </a:r>
          </a:p>
          <a:p>
            <a:pPr eaLnBrk="1" hangingPunct="1">
              <a:spcBef>
                <a:spcPct val="0"/>
              </a:spcBef>
              <a:buFontTx/>
              <a:buNone/>
            </a:pPr>
            <a:r>
              <a:rPr lang="en-US" altLang="ja-JP" sz="1000" b="1" dirty="0">
                <a:latin typeface="ＭＳ Ｐゴシック" panose="020B0600070205080204" pitchFamily="50" charset="-128"/>
              </a:rPr>
              <a:t>TEL</a:t>
            </a:r>
            <a:r>
              <a:rPr lang="ja-JP" altLang="en-US" sz="1000" b="1" dirty="0">
                <a:latin typeface="ＭＳ Ｐゴシック" panose="020B0600070205080204" pitchFamily="50" charset="-128"/>
              </a:rPr>
              <a:t>：０３</a:t>
            </a:r>
            <a:r>
              <a:rPr lang="en-US" altLang="ja-JP" sz="1000" b="1" dirty="0">
                <a:latin typeface="ＭＳ Ｐゴシック" panose="020B0600070205080204" pitchFamily="50" charset="-128"/>
              </a:rPr>
              <a:t>-</a:t>
            </a:r>
            <a:r>
              <a:rPr lang="ja-JP" altLang="en-US" sz="1000" b="1" dirty="0">
                <a:latin typeface="ＭＳ Ｐゴシック" panose="020B0600070205080204" pitchFamily="50" charset="-128"/>
              </a:rPr>
              <a:t>３３４９</a:t>
            </a:r>
            <a:r>
              <a:rPr lang="en-US" altLang="ja-JP" sz="1000" b="1" dirty="0">
                <a:latin typeface="ＭＳ Ｐゴシック" panose="020B0600070205080204" pitchFamily="50" charset="-128"/>
              </a:rPr>
              <a:t>-</a:t>
            </a:r>
            <a:r>
              <a:rPr lang="ja-JP" altLang="en-US" sz="1000" b="1" dirty="0">
                <a:latin typeface="ＭＳ Ｐゴシック" panose="020B0600070205080204" pitchFamily="50" charset="-128"/>
              </a:rPr>
              <a:t>３３２２　</a:t>
            </a:r>
            <a:r>
              <a:rPr lang="en-US" altLang="ja-JP" sz="1000" b="1" dirty="0">
                <a:latin typeface="ＭＳ Ｐゴシック" panose="020B0600070205080204" pitchFamily="50" charset="-128"/>
              </a:rPr>
              <a:t>FAX</a:t>
            </a:r>
            <a:r>
              <a:rPr lang="ja-JP" altLang="en-US" sz="1000" b="1" dirty="0">
                <a:latin typeface="ＭＳ Ｐゴシック" panose="020B0600070205080204" pitchFamily="50" charset="-128"/>
              </a:rPr>
              <a:t>：０３</a:t>
            </a:r>
            <a:r>
              <a:rPr lang="en-US" altLang="ja-JP" sz="1000" b="1" dirty="0">
                <a:latin typeface="ＭＳ Ｐゴシック" panose="020B0600070205080204" pitchFamily="50" charset="-128"/>
              </a:rPr>
              <a:t>-</a:t>
            </a:r>
            <a:r>
              <a:rPr lang="ja-JP" altLang="en-US" sz="1000" b="1" dirty="0">
                <a:latin typeface="ＭＳ Ｐゴシック" panose="020B0600070205080204" pitchFamily="50" charset="-128"/>
              </a:rPr>
              <a:t>６３８８</a:t>
            </a:r>
            <a:r>
              <a:rPr lang="en-US" altLang="ja-JP" sz="1000" b="1" dirty="0">
                <a:latin typeface="ＭＳ Ｐゴシック" panose="020B0600070205080204" pitchFamily="50" charset="-128"/>
              </a:rPr>
              <a:t>-</a:t>
            </a:r>
            <a:r>
              <a:rPr lang="ja-JP" altLang="en-US" sz="1000" b="1" dirty="0">
                <a:latin typeface="ＭＳ Ｐゴシック" panose="020B0600070205080204" pitchFamily="50" charset="-128"/>
              </a:rPr>
              <a:t>０１５５ 受付時間　平日：９時から１７時まで（土日・祝日・年末年始は休業）</a:t>
            </a:r>
          </a:p>
          <a:p>
            <a:pPr eaLnBrk="1" hangingPunct="1">
              <a:spcBef>
                <a:spcPct val="0"/>
              </a:spcBef>
              <a:buFontTx/>
              <a:buNone/>
            </a:pPr>
            <a:endParaRPr lang="en-US" altLang="ja-JP" sz="1000" b="1" dirty="0">
              <a:latin typeface="ＭＳ Ｐゴシック" panose="020B0600070205080204" pitchFamily="50" charset="-128"/>
            </a:endParaRPr>
          </a:p>
        </p:txBody>
      </p:sp>
    </p:spTree>
  </p:cSld>
  <p:clrMapOvr>
    <a:masterClrMapping/>
  </p:clrMapOvr>
</p:sld>
</file>

<file path=ppt/theme/theme1.xml><?xml version="1.0" encoding="utf-8"?>
<a:theme xmlns:a="http://schemas.openxmlformats.org/drawingml/2006/main" name="標準デザイン">
  <a:themeElements>
    <a:clrScheme name="標準デザイン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標準デザイン">
      <a:majorFont>
        <a:latin typeface="Times New Roman"/>
        <a:ea typeface="ＭＳ Ｐゴシック"/>
        <a:cs typeface=""/>
      </a:majorFont>
      <a:minorFont>
        <a:latin typeface="Times New Roman"/>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tx1"/>
        </a:solidFill>
        <a:ln>
          <a:noFill/>
        </a:ln>
        <a:effectLst>
          <a:outerShdw dist="35921" dir="2700000" algn="ctr" rotWithShape="0">
            <a:srgbClr val="C0C0C0"/>
          </a:outerShdw>
        </a:effectLst>
        <a:extLst>
          <a:ext uri="{91240B29-F687-4F45-9708-019B960494DF}">
            <a14:hiddenLine xmlns:a14="http://schemas.microsoft.com/office/drawing/2010/main" w="9525" cap="flat" cmpd="sng" algn="ctr">
              <a:solidFill>
                <a:srgbClr val="000000"/>
              </a:solidFill>
              <a:prstDash val="solid"/>
              <a:round/>
              <a:headEnd type="none" w="med" len="med"/>
              <a:tailEnd type="none" w="med" len="med"/>
            </a14:hiddenLine>
          </a:ext>
        </a:extLst>
      </a:spPr>
      <a:bodyPr vert="horz" wrap="square" lIns="91440" tIns="45720" rIns="91440" bIns="45720" numCol="1" anchor="ctr" anchorCtr="0" compatLnSpc="1">
        <a:prstTxWarp prst="textNoShape">
          <a:avLst/>
        </a:prstTxWarp>
        <a:spAutoFit/>
      </a:bodyPr>
      <a:lstStyle>
        <a:defPPr marL="0" marR="0" indent="0" algn="ctr" defTabSz="914400" rtl="0" eaLnBrk="1" fontAlgn="base" latinLnBrk="0" hangingPunct="1">
          <a:lnSpc>
            <a:spcPct val="100000"/>
          </a:lnSpc>
          <a:spcBef>
            <a:spcPct val="0"/>
          </a:spcBef>
          <a:spcAft>
            <a:spcPct val="0"/>
          </a:spcAft>
          <a:buClrTx/>
          <a:buSzTx/>
          <a:buFontTx/>
          <a:buNone/>
          <a:tabLst/>
          <a:defRPr kumimoji="1" lang="ja-JP" altLang="en-US" sz="1400" b="0" i="0" u="none" strike="noStrike" cap="none" normalizeH="0" baseline="0" smtClean="0">
            <a:ln>
              <a:noFill/>
            </a:ln>
            <a:solidFill>
              <a:schemeClr val="tx1"/>
            </a:solidFill>
            <a:effectLst/>
            <a:latin typeface="Times New Roman" pitchFamily="18" charset="0"/>
            <a:ea typeface="HG丸ｺﾞｼｯｸM-PRO" pitchFamily="49" charset="-128"/>
          </a:defRPr>
        </a:defPPr>
      </a:lstStyle>
    </a:spDef>
    <a:lnDef>
      <a:spPr bwMode="auto">
        <a:xfrm>
          <a:off x="0" y="0"/>
          <a:ext cx="1" cy="1"/>
        </a:xfrm>
        <a:custGeom>
          <a:avLst/>
          <a:gdLst/>
          <a:ahLst/>
          <a:cxnLst/>
          <a:rect l="0" t="0" r="0" b="0"/>
          <a:pathLst/>
        </a:custGeom>
        <a:solidFill>
          <a:schemeClr val="tx1"/>
        </a:solidFill>
        <a:ln>
          <a:noFill/>
        </a:ln>
        <a:effectLst>
          <a:outerShdw dist="35921" dir="2700000" algn="ctr" rotWithShape="0">
            <a:srgbClr val="C0C0C0"/>
          </a:outerShdw>
        </a:effectLst>
        <a:extLst>
          <a:ext uri="{91240B29-F687-4F45-9708-019B960494DF}">
            <a14:hiddenLine xmlns:a14="http://schemas.microsoft.com/office/drawing/2010/main" w="9525" cap="flat" cmpd="sng" algn="ctr">
              <a:solidFill>
                <a:srgbClr val="000000"/>
              </a:solidFill>
              <a:prstDash val="solid"/>
              <a:round/>
              <a:headEnd type="none" w="med" len="med"/>
              <a:tailEnd type="none" w="med" len="med"/>
            </a14:hiddenLine>
          </a:ext>
        </a:extLst>
      </a:spPr>
      <a:bodyPr vert="horz" wrap="square" lIns="91440" tIns="45720" rIns="91440" bIns="45720" numCol="1" anchor="ctr" anchorCtr="0" compatLnSpc="1">
        <a:prstTxWarp prst="textNoShape">
          <a:avLst/>
        </a:prstTxWarp>
        <a:spAutoFit/>
      </a:bodyPr>
      <a:lstStyle>
        <a:defPPr marL="0" marR="0" indent="0" algn="ctr" defTabSz="914400" rtl="0" eaLnBrk="1" fontAlgn="base" latinLnBrk="0" hangingPunct="1">
          <a:lnSpc>
            <a:spcPct val="100000"/>
          </a:lnSpc>
          <a:spcBef>
            <a:spcPct val="0"/>
          </a:spcBef>
          <a:spcAft>
            <a:spcPct val="0"/>
          </a:spcAft>
          <a:buClrTx/>
          <a:buSzTx/>
          <a:buFontTx/>
          <a:buNone/>
          <a:tabLst/>
          <a:defRPr kumimoji="1" lang="ja-JP" altLang="en-US" sz="1400" b="0" i="0" u="none" strike="noStrike" cap="none" normalizeH="0" baseline="0" smtClean="0">
            <a:ln>
              <a:noFill/>
            </a:ln>
            <a:solidFill>
              <a:schemeClr val="tx1"/>
            </a:solidFill>
            <a:effectLst/>
            <a:latin typeface="Times New Roman" pitchFamily="18" charset="0"/>
            <a:ea typeface="HG丸ｺﾞｼｯｸM-PRO" pitchFamily="49" charset="-128"/>
          </a:defRPr>
        </a:defPPr>
      </a:lstStyle>
    </a:lnDef>
  </a:objectDefaults>
  <a:extraClrSchemeLst>
    <a:extraClrScheme>
      <a:clrScheme name="標準デザイン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標準デザイン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標準デザイン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標準デザイン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標準デザイン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標準デザイン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標準デザイン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テーマ">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6391</TotalTime>
  <Words>860</Words>
  <Application>Microsoft Office PowerPoint</Application>
  <PresentationFormat>画面に合わせる (4:3)</PresentationFormat>
  <Paragraphs>63</Paragraphs>
  <Slides>2</Slides>
  <Notes>0</Notes>
  <HiddenSlides>0</HiddenSlides>
  <MMClips>0</MMClips>
  <ScaleCrop>false</ScaleCrop>
  <HeadingPairs>
    <vt:vector size="8" baseType="variant">
      <vt:variant>
        <vt:lpstr>使用されているフォント</vt:lpstr>
      </vt:variant>
      <vt:variant>
        <vt:i4>5</vt:i4>
      </vt:variant>
      <vt:variant>
        <vt:lpstr>テーマ</vt:lpstr>
      </vt:variant>
      <vt:variant>
        <vt:i4>1</vt:i4>
      </vt:variant>
      <vt:variant>
        <vt:lpstr>埋め込まれた OLE サーバー</vt:lpstr>
      </vt:variant>
      <vt:variant>
        <vt:i4>1</vt:i4>
      </vt:variant>
      <vt:variant>
        <vt:lpstr>スライド タイトル</vt:lpstr>
      </vt:variant>
      <vt:variant>
        <vt:i4>2</vt:i4>
      </vt:variant>
    </vt:vector>
  </HeadingPairs>
  <TitlesOfParts>
    <vt:vector size="9" baseType="lpstr">
      <vt:lpstr>HGP創英角ｺﾞｼｯｸUB</vt:lpstr>
      <vt:lpstr>HG丸ｺﾞｼｯｸM-PRO</vt:lpstr>
      <vt:lpstr>ＭＳ Ｐゴシック</vt:lpstr>
      <vt:lpstr>Arial</vt:lpstr>
      <vt:lpstr>Times New Roman</vt:lpstr>
      <vt:lpstr>標準デザイン</vt:lpstr>
      <vt:lpstr>ワークシート</vt:lpstr>
      <vt:lpstr>PowerPoint プレゼンテーション</vt:lpstr>
      <vt:lpstr>PowerPoint プレゼンテーション</vt:lpstr>
    </vt:vector>
  </TitlesOfParts>
  <Company>安田火災海上保険株式会社</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ｽﾗｲﾄﾞ ﾀｲﾄﾙなし</dc:title>
  <dc:creator>HO05C635</dc:creator>
  <cp:lastModifiedBy>midorifuji03</cp:lastModifiedBy>
  <cp:revision>301</cp:revision>
  <cp:lastPrinted>2021-07-30T05:01:10Z</cp:lastPrinted>
  <dcterms:created xsi:type="dcterms:W3CDTF">2000-09-05T03:53:49Z</dcterms:created>
  <dcterms:modified xsi:type="dcterms:W3CDTF">2024-12-24T02:11:16Z</dcterms:modified>
</cp:coreProperties>
</file>